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82" r:id="rId2"/>
    <p:sldId id="283" r:id="rId3"/>
    <p:sldId id="257" r:id="rId4"/>
    <p:sldId id="256" r:id="rId5"/>
    <p:sldId id="287" r:id="rId6"/>
    <p:sldId id="288" r:id="rId7"/>
    <p:sldId id="279" r:id="rId8"/>
    <p:sldId id="285" r:id="rId9"/>
    <p:sldId id="284" r:id="rId10"/>
    <p:sldId id="263" r:id="rId11"/>
    <p:sldId id="286" r:id="rId12"/>
    <p:sldId id="280" r:id="rId13"/>
    <p:sldId id="266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55532-B51C-48CC-B99D-AFD9A133EC2C}" type="datetimeFigureOut">
              <a:rPr lang="nl-NL" smtClean="0"/>
              <a:t>27-4-2021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CA6DC-13FE-46F0-B04E-6421E191DE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23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8392D3-3274-403C-8E65-060921F6B1F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BA088E-635D-4319-82D4-D067AF07E83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fdAtrKmg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FfdAtrKmgs?feature=oembe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impsonswiki.com/wiki/Pirate_Prison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031428"/>
          </a:xfrm>
        </p:spPr>
        <p:txBody>
          <a:bodyPr/>
          <a:lstStyle/>
          <a:p>
            <a:r>
              <a:rPr lang="nl-NL" dirty="0"/>
              <a:t>GPS-speurtocht Enkhuizerzand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692" y="1469081"/>
            <a:ext cx="8697788" cy="512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44330938-B62B-4F58-AECE-EDB82CFDB4C5}"/>
              </a:ext>
            </a:extLst>
          </p:cNvPr>
          <p:cNvSpPr/>
          <p:nvPr/>
        </p:nvSpPr>
        <p:spPr>
          <a:xfrm>
            <a:off x="3544584" y="2609636"/>
            <a:ext cx="1294544" cy="1613043"/>
          </a:xfrm>
          <a:custGeom>
            <a:avLst/>
            <a:gdLst>
              <a:gd name="connsiteX0" fmla="*/ 400692 w 1294544"/>
              <a:gd name="connsiteY0" fmla="*/ 0 h 1613043"/>
              <a:gd name="connsiteX1" fmla="*/ 0 w 1294544"/>
              <a:gd name="connsiteY1" fmla="*/ 410966 h 1613043"/>
              <a:gd name="connsiteX2" fmla="*/ 133564 w 1294544"/>
              <a:gd name="connsiteY2" fmla="*/ 998648 h 1613043"/>
              <a:gd name="connsiteX3" fmla="*/ 256854 w 1294544"/>
              <a:gd name="connsiteY3" fmla="*/ 1541124 h 1613043"/>
              <a:gd name="connsiteX4" fmla="*/ 764397 w 1294544"/>
              <a:gd name="connsiteY4" fmla="*/ 1578522 h 1613043"/>
              <a:gd name="connsiteX5" fmla="*/ 1232899 w 1294544"/>
              <a:gd name="connsiteY5" fmla="*/ 1613043 h 1613043"/>
              <a:gd name="connsiteX6" fmla="*/ 1264338 w 1294544"/>
              <a:gd name="connsiteY6" fmla="*/ 1193857 h 1613043"/>
              <a:gd name="connsiteX7" fmla="*/ 1294544 w 1294544"/>
              <a:gd name="connsiteY7" fmla="*/ 791110 h 1613043"/>
              <a:gd name="connsiteX8" fmla="*/ 829741 w 1294544"/>
              <a:gd name="connsiteY8" fmla="*/ 379733 h 1613043"/>
              <a:gd name="connsiteX9" fmla="*/ 400692 w 1294544"/>
              <a:gd name="connsiteY9" fmla="*/ 0 h 161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4544" h="1613043" fill="none" extrusionOk="0">
                <a:moveTo>
                  <a:pt x="400692" y="0"/>
                </a:moveTo>
                <a:cubicBezTo>
                  <a:pt x="298077" y="181092"/>
                  <a:pt x="80226" y="264365"/>
                  <a:pt x="0" y="410966"/>
                </a:cubicBezTo>
                <a:cubicBezTo>
                  <a:pt x="40089" y="571290"/>
                  <a:pt x="28852" y="789139"/>
                  <a:pt x="133564" y="998648"/>
                </a:cubicBezTo>
                <a:cubicBezTo>
                  <a:pt x="238276" y="1208157"/>
                  <a:pt x="171052" y="1282081"/>
                  <a:pt x="256854" y="1541124"/>
                </a:cubicBezTo>
                <a:cubicBezTo>
                  <a:pt x="435225" y="1542945"/>
                  <a:pt x="626672" y="1615436"/>
                  <a:pt x="764397" y="1578522"/>
                </a:cubicBezTo>
                <a:cubicBezTo>
                  <a:pt x="902122" y="1541608"/>
                  <a:pt x="1079413" y="1627361"/>
                  <a:pt x="1232899" y="1613043"/>
                </a:cubicBezTo>
                <a:cubicBezTo>
                  <a:pt x="1243694" y="1421774"/>
                  <a:pt x="1264997" y="1364780"/>
                  <a:pt x="1264338" y="1193857"/>
                </a:cubicBezTo>
                <a:cubicBezTo>
                  <a:pt x="1263678" y="1022934"/>
                  <a:pt x="1298661" y="894291"/>
                  <a:pt x="1294544" y="791110"/>
                </a:cubicBezTo>
                <a:cubicBezTo>
                  <a:pt x="1059585" y="636850"/>
                  <a:pt x="1025978" y="474456"/>
                  <a:pt x="829741" y="379733"/>
                </a:cubicBezTo>
                <a:cubicBezTo>
                  <a:pt x="633504" y="285010"/>
                  <a:pt x="640808" y="136042"/>
                  <a:pt x="400692" y="0"/>
                </a:cubicBezTo>
                <a:close/>
              </a:path>
              <a:path w="1294544" h="1613043" stroke="0" extrusionOk="0">
                <a:moveTo>
                  <a:pt x="400692" y="0"/>
                </a:moveTo>
                <a:cubicBezTo>
                  <a:pt x="337299" y="147211"/>
                  <a:pt x="131795" y="239083"/>
                  <a:pt x="0" y="410966"/>
                </a:cubicBezTo>
                <a:cubicBezTo>
                  <a:pt x="83869" y="521535"/>
                  <a:pt x="42201" y="739697"/>
                  <a:pt x="120721" y="942140"/>
                </a:cubicBezTo>
                <a:cubicBezTo>
                  <a:pt x="199241" y="1144583"/>
                  <a:pt x="184707" y="1279959"/>
                  <a:pt x="256854" y="1541124"/>
                </a:cubicBezTo>
                <a:cubicBezTo>
                  <a:pt x="368749" y="1524570"/>
                  <a:pt x="592986" y="1620700"/>
                  <a:pt x="744877" y="1577084"/>
                </a:cubicBezTo>
                <a:cubicBezTo>
                  <a:pt x="896768" y="1533468"/>
                  <a:pt x="1113594" y="1626765"/>
                  <a:pt x="1232899" y="1613043"/>
                </a:cubicBezTo>
                <a:cubicBezTo>
                  <a:pt x="1234236" y="1522055"/>
                  <a:pt x="1291987" y="1373366"/>
                  <a:pt x="1264954" y="1185638"/>
                </a:cubicBezTo>
                <a:cubicBezTo>
                  <a:pt x="1237922" y="997910"/>
                  <a:pt x="1317121" y="906894"/>
                  <a:pt x="1294544" y="791110"/>
                </a:cubicBezTo>
                <a:cubicBezTo>
                  <a:pt x="1074647" y="640098"/>
                  <a:pt x="1055929" y="559472"/>
                  <a:pt x="847618" y="395555"/>
                </a:cubicBezTo>
                <a:cubicBezTo>
                  <a:pt x="639307" y="231638"/>
                  <a:pt x="549091" y="78567"/>
                  <a:pt x="40069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30000"/>
            </a:schemeClr>
          </a:solidFill>
          <a:ln w="63500">
            <a:solidFill>
              <a:srgbClr val="FF0000">
                <a:alpha val="70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00692 w 1294544"/>
                      <a:gd name="connsiteY0" fmla="*/ 0 h 1613043"/>
                      <a:gd name="connsiteX1" fmla="*/ 0 w 1294544"/>
                      <a:gd name="connsiteY1" fmla="*/ 410966 h 1613043"/>
                      <a:gd name="connsiteX2" fmla="*/ 256854 w 1294544"/>
                      <a:gd name="connsiteY2" fmla="*/ 1541124 h 1613043"/>
                      <a:gd name="connsiteX3" fmla="*/ 1232899 w 1294544"/>
                      <a:gd name="connsiteY3" fmla="*/ 1613043 h 1613043"/>
                      <a:gd name="connsiteX4" fmla="*/ 1294544 w 1294544"/>
                      <a:gd name="connsiteY4" fmla="*/ 791110 h 1613043"/>
                      <a:gd name="connsiteX5" fmla="*/ 400692 w 1294544"/>
                      <a:gd name="connsiteY5" fmla="*/ 0 h 1613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4544" h="1613043">
                        <a:moveTo>
                          <a:pt x="400692" y="0"/>
                        </a:moveTo>
                        <a:lnTo>
                          <a:pt x="0" y="410966"/>
                        </a:lnTo>
                        <a:lnTo>
                          <a:pt x="256854" y="1541124"/>
                        </a:lnTo>
                        <a:lnTo>
                          <a:pt x="1232899" y="1613043"/>
                        </a:lnTo>
                        <a:lnTo>
                          <a:pt x="1294544" y="791110"/>
                        </a:lnTo>
                        <a:lnTo>
                          <a:pt x="400692" y="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4" b="9861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979" y="3295276"/>
            <a:ext cx="727797" cy="7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0826E402-8865-4EE8-A51C-9A9FC46102FD}"/>
              </a:ext>
            </a:extLst>
          </p:cNvPr>
          <p:cNvGrpSpPr/>
          <p:nvPr/>
        </p:nvGrpSpPr>
        <p:grpSpPr>
          <a:xfrm>
            <a:off x="6520680" y="5893857"/>
            <a:ext cx="2371800" cy="792088"/>
            <a:chOff x="6160640" y="5509317"/>
            <a:chExt cx="2371800" cy="792088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FCD8C2E0-7680-445F-8394-ECC715678EF7}"/>
                </a:ext>
              </a:extLst>
            </p:cNvPr>
            <p:cNvSpPr/>
            <p:nvPr/>
          </p:nvSpPr>
          <p:spPr>
            <a:xfrm>
              <a:off x="6160640" y="5509317"/>
              <a:ext cx="2371800" cy="7920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r"/>
              <a:r>
                <a:rPr lang="nl-NL" sz="1100" dirty="0"/>
                <a:t>© 2021</a:t>
              </a:r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E23097B8-2C7D-40C0-BAA9-0BC711359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8562" y="5613935"/>
              <a:ext cx="1707028" cy="56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9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60" r="99477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530766" y="2764938"/>
            <a:ext cx="4890855" cy="275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Coördinaten invoeren</a:t>
            </a:r>
            <a:br>
              <a:rPr lang="nl-NL" dirty="0"/>
            </a:b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3995936" y="1977807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cijfer met de blauwe achtergrond kun je wijzigen door een ander cijfer in te toetsen.</a:t>
            </a:r>
          </a:p>
          <a:p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2636912"/>
            <a:ext cx="1863402" cy="2877570"/>
          </a:xfrm>
          <a:prstGeom prst="rect">
            <a:avLst/>
          </a:prstGeom>
        </p:spPr>
      </p:pic>
      <p:cxnSp>
        <p:nvCxnSpPr>
          <p:cNvPr id="13" name="Rechte verbindingslijn met pijl 12"/>
          <p:cNvCxnSpPr/>
          <p:nvPr/>
        </p:nvCxnSpPr>
        <p:spPr>
          <a:xfrm flipH="1">
            <a:off x="2768360" y="5013176"/>
            <a:ext cx="1952325" cy="3083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1480105" y="2299249"/>
            <a:ext cx="2304256" cy="5516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1847887" y="3501009"/>
            <a:ext cx="19558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995936" y="3215298"/>
            <a:ext cx="4464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Druk op het pijltje om naar het volgende cijfer te gaan, dat je wilt wijzigen.  Het cijfer krijgt dan een blauwe achtergrond.</a:t>
            </a:r>
          </a:p>
          <a:p>
            <a:endParaRPr lang="nl-NL" sz="1400" dirty="0"/>
          </a:p>
        </p:txBody>
      </p:sp>
      <p:sp>
        <p:nvSpPr>
          <p:cNvPr id="16" name="Tekstvak 15"/>
          <p:cNvSpPr txBox="1"/>
          <p:nvPr/>
        </p:nvSpPr>
        <p:spPr>
          <a:xfrm>
            <a:off x="4720685" y="4520536"/>
            <a:ext cx="3739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b="1" u="sng" dirty="0"/>
              <a:t>Tip</a:t>
            </a:r>
            <a:r>
              <a:rPr lang="nl-NL" u="sng" dirty="0"/>
              <a:t>: Controleer het nog één keer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r>
              <a:rPr lang="nl-NL" dirty="0"/>
              <a:t>Is de coördinaat goed ingevoerd, druk dan op ‘check’ (groene vinkje). </a:t>
            </a:r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B6E77E8-CF5C-4F84-B2CA-E6D3EFEA7E96}"/>
              </a:ext>
            </a:extLst>
          </p:cNvPr>
          <p:cNvGrpSpPr/>
          <p:nvPr/>
        </p:nvGrpSpPr>
        <p:grpSpPr>
          <a:xfrm>
            <a:off x="6516216" y="5901772"/>
            <a:ext cx="2371800" cy="792088"/>
            <a:chOff x="6156176" y="5517232"/>
            <a:chExt cx="2371800" cy="792088"/>
          </a:xfrm>
        </p:grpSpPr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306A9CB-D6DD-40F7-A33C-55DADBC91245}"/>
                </a:ext>
              </a:extLst>
            </p:cNvPr>
            <p:cNvSpPr/>
            <p:nvPr/>
          </p:nvSpPr>
          <p:spPr>
            <a:xfrm>
              <a:off x="6156176" y="5517232"/>
              <a:ext cx="2371800" cy="7920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C9E346D9-F459-4C0B-95EC-204F272BC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5695125"/>
              <a:ext cx="1707028" cy="56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9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bruiker\Pictures\1 bb gps Enkhuizenzand\DSC09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09300"/>
            <a:ext cx="4234160" cy="317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50622"/>
            <a:ext cx="7408333" cy="4209331"/>
          </a:xfrm>
        </p:spPr>
        <p:txBody>
          <a:bodyPr>
            <a:normAutofit/>
          </a:bodyPr>
          <a:lstStyle/>
          <a:p>
            <a:r>
              <a:rPr lang="nl-NL" sz="2800" b="1" dirty="0"/>
              <a:t>Als je bij de coördinaat bent aangekomen geeft het GPS-apparaat dat aan.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i="1" dirty="0"/>
              <a:t>met</a:t>
            </a:r>
            <a:r>
              <a:rPr lang="nl-NL" sz="2000" i="1" dirty="0"/>
              <a:t> een piepje en een melding in het scherm</a:t>
            </a:r>
            <a:br>
              <a:rPr lang="nl-NL" sz="2000" i="1" dirty="0"/>
            </a:br>
            <a:endParaRPr lang="nl-NL" sz="2000" i="1" dirty="0"/>
          </a:p>
          <a:p>
            <a:r>
              <a:rPr lang="nl-NL" sz="2800" b="1" dirty="0"/>
              <a:t>Op die plek ga je een opdracht maken:</a:t>
            </a:r>
          </a:p>
          <a:p>
            <a:pPr marL="759143" lvl="1" indent="-457200">
              <a:buFont typeface="+mj-lt"/>
              <a:buAutoNum type="arabicPeriod"/>
            </a:pPr>
            <a:r>
              <a:rPr lang="nl-NL" sz="2000" dirty="0"/>
              <a:t>Lees de tekst bij de opdracht</a:t>
            </a:r>
          </a:p>
          <a:p>
            <a:pPr marL="759143" lvl="1" indent="-457200">
              <a:buFont typeface="+mj-lt"/>
              <a:buAutoNum type="arabicPeriod"/>
            </a:pPr>
            <a:r>
              <a:rPr lang="nl-NL" sz="2000" dirty="0"/>
              <a:t>Kies het juiste antwoord</a:t>
            </a:r>
          </a:p>
          <a:p>
            <a:pPr marL="759143" lvl="1" indent="-457200">
              <a:buFont typeface="+mj-lt"/>
              <a:buAutoNum type="arabicPeriod"/>
            </a:pPr>
            <a:r>
              <a:rPr lang="nl-NL" sz="2000" dirty="0"/>
              <a:t>Vul het cijfer achter het </a:t>
            </a:r>
          </a:p>
          <a:p>
            <a:pPr marL="301943" lvl="1" indent="0">
              <a:buNone/>
            </a:pPr>
            <a:r>
              <a:rPr lang="nl-NL" sz="2000" dirty="0"/>
              <a:t>        goede antwoord in </a:t>
            </a:r>
          </a:p>
          <a:p>
            <a:pPr marL="301943" lvl="1" indent="0">
              <a:buNone/>
            </a:pPr>
            <a:r>
              <a:rPr lang="nl-NL" sz="2000" dirty="0"/>
              <a:t>        op het antwoordvel.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Aankomst bij coördinaat</a:t>
            </a:r>
            <a:br>
              <a:rPr lang="nl-NL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79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88107" cy="158417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Voorbeeld: </a:t>
            </a:r>
            <a:r>
              <a:rPr lang="nl-NL" sz="2200" b="1" dirty="0">
                <a:solidFill>
                  <a:schemeClr val="tx1"/>
                </a:solidFill>
              </a:rPr>
              <a:t>In dit voorbeeld maak je opdracht 5</a:t>
            </a:r>
            <a:br>
              <a:rPr lang="nl-NL" sz="2200" b="1" dirty="0">
                <a:solidFill>
                  <a:schemeClr val="tx1"/>
                </a:solidFill>
              </a:rPr>
            </a:br>
            <a:r>
              <a:rPr lang="nl-NL" sz="2200" dirty="0">
                <a:solidFill>
                  <a:schemeClr val="tx1"/>
                </a:solidFill>
              </a:rPr>
              <a:t>De plek bevindt zich op coördinaat 5. </a:t>
            </a:r>
            <a:br>
              <a:rPr lang="nl-NL" sz="2200" dirty="0">
                <a:solidFill>
                  <a:schemeClr val="tx1"/>
                </a:solidFill>
              </a:rPr>
            </a:br>
            <a:r>
              <a:rPr lang="nl-NL" sz="2200" dirty="0">
                <a:solidFill>
                  <a:schemeClr val="tx1"/>
                </a:solidFill>
              </a:rPr>
              <a:t>Op je boekje ziet de opdracht er zo uit: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01"/>
          <a:stretch/>
        </p:blipFill>
        <p:spPr bwMode="auto">
          <a:xfrm>
            <a:off x="858806" y="2156019"/>
            <a:ext cx="7207147" cy="2629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44191" y="488833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Zet het cijfer van het juiste antwoord in je antwoordenblad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5211503"/>
            <a:ext cx="5353744" cy="1196440"/>
          </a:xfrm>
          <a:prstGeom prst="rect">
            <a:avLst/>
          </a:prstGeom>
        </p:spPr>
      </p:pic>
      <p:sp>
        <p:nvSpPr>
          <p:cNvPr id="4" name="Pijl: gebogen 3">
            <a:extLst>
              <a:ext uri="{FF2B5EF4-FFF2-40B4-BE49-F238E27FC236}">
                <a16:creationId xmlns:a16="http://schemas.microsoft.com/office/drawing/2014/main" id="{B5F6E52E-D052-4E61-884D-47F036462D1F}"/>
              </a:ext>
            </a:extLst>
          </p:cNvPr>
          <p:cNvSpPr/>
          <p:nvPr/>
        </p:nvSpPr>
        <p:spPr>
          <a:xfrm rot="5400000">
            <a:off x="5835296" y="2885783"/>
            <a:ext cx="1073806" cy="3600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8BC3B4E0-750C-47CF-AB92-BD132BD282D6}"/>
              </a:ext>
            </a:extLst>
          </p:cNvPr>
          <p:cNvSpPr/>
          <p:nvPr/>
        </p:nvSpPr>
        <p:spPr>
          <a:xfrm>
            <a:off x="4211960" y="3933056"/>
            <a:ext cx="253593" cy="75395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10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 snel bij Hertenkamp Enkhuizen!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6516216" y="4082204"/>
            <a:ext cx="1512168" cy="3645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6372200" y="4082204"/>
            <a:ext cx="1656184" cy="714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2" name="Picture 2" descr="C:\Users\Gebruiker\Pictures\1 bb gps Enkhuizenzand\DSC0967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777948"/>
            <a:ext cx="787597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38B55C3-E9AC-4805-AE70-6173F244EB66}"/>
              </a:ext>
            </a:extLst>
          </p:cNvPr>
          <p:cNvGrpSpPr/>
          <p:nvPr/>
        </p:nvGrpSpPr>
        <p:grpSpPr>
          <a:xfrm>
            <a:off x="6516216" y="5901772"/>
            <a:ext cx="2371800" cy="792088"/>
            <a:chOff x="6156176" y="5517232"/>
            <a:chExt cx="2371800" cy="792088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CF709776-BCFD-468D-9C50-0A66F6777900}"/>
                </a:ext>
              </a:extLst>
            </p:cNvPr>
            <p:cNvSpPr/>
            <p:nvPr/>
          </p:nvSpPr>
          <p:spPr>
            <a:xfrm>
              <a:off x="6156176" y="5517232"/>
              <a:ext cx="2371800" cy="7920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0D586F7C-ABFC-4500-8174-30996581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5695125"/>
              <a:ext cx="1707028" cy="56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78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Je gaat met een GPS-apparaat op zoek naar een schat</a:t>
            </a:r>
          </a:p>
        </p:txBody>
      </p:sp>
      <p:pic>
        <p:nvPicPr>
          <p:cNvPr id="1026" name="Picture 2" descr="C:\Users\Gebruiker\Pictures\1 bb gps Enkhuizenzand\DSC09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6265225" cy="46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1757">
            <a:off x="5835286" y="1631873"/>
            <a:ext cx="2688707" cy="498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DFB3C05A-9745-470E-BF1D-C22E38F1FCFC}"/>
              </a:ext>
            </a:extLst>
          </p:cNvPr>
          <p:cNvGrpSpPr/>
          <p:nvPr/>
        </p:nvGrpSpPr>
        <p:grpSpPr>
          <a:xfrm>
            <a:off x="6516216" y="5901772"/>
            <a:ext cx="2371800" cy="792088"/>
            <a:chOff x="6156176" y="5517232"/>
            <a:chExt cx="2371800" cy="792088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D9F12ACB-354F-42CB-98A7-FCA44A21B317}"/>
                </a:ext>
              </a:extLst>
            </p:cNvPr>
            <p:cNvSpPr/>
            <p:nvPr/>
          </p:nvSpPr>
          <p:spPr>
            <a:xfrm>
              <a:off x="6156176" y="5517232"/>
              <a:ext cx="2371800" cy="7920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EFD59346-140F-4225-BBE4-EC339583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5695125"/>
              <a:ext cx="1707028" cy="56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4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0072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wordt veel gebruikt </a:t>
            </a:r>
            <a:b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 is handig, omdat het je precies laat weten waar je bent!</a:t>
            </a:r>
            <a:b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c.tweakimg.net/ext/i/125509848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1388" y="2033516"/>
            <a:ext cx="5040560" cy="36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372701" y="1556792"/>
            <a:ext cx="453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</a:rPr>
              <a:t>Navigatie in de auto is een voorbeeld: </a:t>
            </a:r>
            <a:endParaRPr lang="nl-NL" sz="2000" dirty="0"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437183" y="5877272"/>
            <a:ext cx="8229600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800" b="1" dirty="0"/>
              <a:t>Weet je nog meer toepassingen van GPS?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041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derlandfietsland.nl/uploads/image/overig/afbeelding-satellie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68817" cy="50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23081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69368" y="1052736"/>
            <a:ext cx="6400800" cy="1884412"/>
          </a:xfrm>
        </p:spPr>
        <p:txBody>
          <a:bodyPr>
            <a:normAutofit/>
          </a:bodyPr>
          <a:lstStyle/>
          <a:p>
            <a:r>
              <a:rPr lang="nl-NL" b="1" dirty="0"/>
              <a:t>G</a:t>
            </a:r>
            <a:r>
              <a:rPr lang="nl-NL" dirty="0"/>
              <a:t>lobal </a:t>
            </a:r>
            <a:r>
              <a:rPr lang="nl-NL" b="1" dirty="0"/>
              <a:t>P</a:t>
            </a:r>
            <a:r>
              <a:rPr lang="nl-NL" dirty="0"/>
              <a:t>ositioning </a:t>
            </a:r>
            <a:r>
              <a:rPr lang="nl-NL" b="1" dirty="0"/>
              <a:t>S</a:t>
            </a:r>
            <a:r>
              <a:rPr lang="nl-NL" dirty="0"/>
              <a:t>ystem = satelliet navigatie systeem</a:t>
            </a:r>
          </a:p>
          <a:p>
            <a:endParaRPr lang="nl-NL" sz="800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Satellieten draaien rond de aarde en sturen</a:t>
            </a:r>
          </a:p>
          <a:p>
            <a:r>
              <a:rPr lang="nl-NL" b="1" dirty="0">
                <a:solidFill>
                  <a:schemeClr val="tx1"/>
                </a:solidFill>
              </a:rPr>
              <a:t>constant signalen naar de aarde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3BC00BF-1D6D-4DCB-A1A5-912CFFCF0C35}"/>
              </a:ext>
            </a:extLst>
          </p:cNvPr>
          <p:cNvGrpSpPr/>
          <p:nvPr/>
        </p:nvGrpSpPr>
        <p:grpSpPr>
          <a:xfrm>
            <a:off x="6516216" y="5901772"/>
            <a:ext cx="2371800" cy="792088"/>
            <a:chOff x="6156176" y="5517232"/>
            <a:chExt cx="2371800" cy="792088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B7E9195A-9DB1-47F7-B71C-E4E23813D59E}"/>
                </a:ext>
              </a:extLst>
            </p:cNvPr>
            <p:cNvSpPr/>
            <p:nvPr/>
          </p:nvSpPr>
          <p:spPr>
            <a:xfrm>
              <a:off x="6156176" y="5517232"/>
              <a:ext cx="2371800" cy="7920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93A93E57-93C3-4B04-AE4D-2548311E7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5695125"/>
              <a:ext cx="1707028" cy="56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55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9154F6A9-914C-4DEE-9E81-B53B0D8988B1}"/>
              </a:ext>
            </a:extLst>
          </p:cNvPr>
          <p:cNvSpPr txBox="1"/>
          <p:nvPr/>
        </p:nvSpPr>
        <p:spPr>
          <a:xfrm>
            <a:off x="179512" y="6093296"/>
            <a:ext cx="8497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hlinkClick r:id="rId3"/>
              </a:rPr>
              <a:t>https://www.youtube.com/watch?v=dFfdAtrKmgs</a:t>
            </a:r>
            <a:endParaRPr lang="nl-NL" sz="2400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43686B4-CA05-4CB6-A3BB-220BD9F8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filmpje over GPS</a:t>
            </a:r>
          </a:p>
        </p:txBody>
      </p:sp>
      <p:pic>
        <p:nvPicPr>
          <p:cNvPr id="10" name="Onlinemedia 9" title="HOE WERKT GPS? // Willem Wever // #38">
            <a:hlinkClick r:id="" action="ppaction://media"/>
            <a:extLst>
              <a:ext uri="{FF2B5EF4-FFF2-40B4-BE49-F238E27FC236}">
                <a16:creationId xmlns:a16="http://schemas.microsoft.com/office/drawing/2014/main" id="{18EB2BDD-79F6-423F-A580-ACD3A9C723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0124" y="1110614"/>
            <a:ext cx="8206676" cy="46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03837" y="2924944"/>
            <a:ext cx="7408333" cy="720080"/>
          </a:xfrm>
        </p:spPr>
        <p:txBody>
          <a:bodyPr/>
          <a:lstStyle/>
          <a:p>
            <a:r>
              <a:rPr lang="nl-NL" b="1" dirty="0">
                <a:solidFill>
                  <a:schemeClr val="tx1"/>
                </a:solidFill>
              </a:rPr>
              <a:t>Kun je aangeven waar je het beste ontvangst hebt?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nl-NL" b="1" dirty="0"/>
              <a:t>Let op! </a:t>
            </a:r>
            <a:br>
              <a:rPr lang="nl-NL" b="1" dirty="0"/>
            </a:br>
            <a:r>
              <a:rPr lang="nl-NL" b="1" dirty="0"/>
              <a:t>GPS-ontvangst is er niet altijd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55576" y="191683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b="1" dirty="0">
                <a:solidFill>
                  <a:srgbClr val="073E87"/>
                </a:solidFill>
              </a:rPr>
              <a:t>Een GPS-apparaat moet de satellietzenders goed kunnen   ontvangen. Binnen in huis bijv. heb je geen ontvangst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15616" y="3646095"/>
            <a:ext cx="446449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nl-NL" sz="2400" b="1" dirty="0">
                <a:solidFill>
                  <a:srgbClr val="073E87"/>
                </a:solidFill>
              </a:rPr>
              <a:t>In een tunnel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nl-NL" sz="2400" b="1" dirty="0">
                <a:solidFill>
                  <a:srgbClr val="073E87"/>
                </a:solidFill>
              </a:rPr>
              <a:t>Op een open veld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nl-NL" sz="2400" b="1" dirty="0">
                <a:solidFill>
                  <a:srgbClr val="073E87"/>
                </a:solidFill>
              </a:rPr>
              <a:t>Onder bomen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714501"/>
            <a:ext cx="4724574" cy="2725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ECA980BD-FDC3-4155-B085-92BBF7EF112E}"/>
              </a:ext>
            </a:extLst>
          </p:cNvPr>
          <p:cNvGrpSpPr/>
          <p:nvPr/>
        </p:nvGrpSpPr>
        <p:grpSpPr>
          <a:xfrm>
            <a:off x="219980" y="5877272"/>
            <a:ext cx="2371800" cy="792088"/>
            <a:chOff x="6156176" y="5517232"/>
            <a:chExt cx="2371800" cy="792088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68D956AA-EDF3-46CD-B409-161A7DD5FE32}"/>
                </a:ext>
              </a:extLst>
            </p:cNvPr>
            <p:cNvSpPr/>
            <p:nvPr/>
          </p:nvSpPr>
          <p:spPr>
            <a:xfrm>
              <a:off x="6156176" y="5517232"/>
              <a:ext cx="2371800" cy="7920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7669E109-EDFA-4371-930E-4435C70A9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5695125"/>
              <a:ext cx="1707028" cy="56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6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80120"/>
          </a:xfrm>
        </p:spPr>
        <p:txBody>
          <a:bodyPr>
            <a:normAutofit/>
          </a:bodyPr>
          <a:lstStyle/>
          <a:p>
            <a:r>
              <a:rPr lang="nl-NL" dirty="0"/>
              <a:t>Waar ligt de schat verstopt?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3822192" cy="4525084"/>
          </a:xfrm>
        </p:spPr>
        <p:txBody>
          <a:bodyPr>
            <a:normAutofit/>
          </a:bodyPr>
          <a:lstStyle/>
          <a:p>
            <a:r>
              <a:rPr lang="nl-NL" sz="2000" b="1" dirty="0"/>
              <a:t>Je krijgt: een materialentas, opdrachtenboekje en een GPS-apparaat mee.</a:t>
            </a:r>
          </a:p>
          <a:p>
            <a:pPr marL="0" indent="0">
              <a:buNone/>
            </a:pPr>
            <a:endParaRPr lang="nl-NL" sz="2000" b="1" dirty="0"/>
          </a:p>
          <a:p>
            <a:r>
              <a:rPr lang="nl-NL" sz="2000" b="1" dirty="0"/>
              <a:t>Je gaat op GPS-speurtocht langs 10 plekken, om de 10 cijfers van de coördinaat van de schat te vinden.</a:t>
            </a:r>
          </a:p>
          <a:p>
            <a:endParaRPr lang="nl-NL" sz="2000" b="1" dirty="0"/>
          </a:p>
          <a:p>
            <a:r>
              <a:rPr lang="nl-NL" sz="2000" b="1" dirty="0"/>
              <a:t>Die 10 plekken vind je met het GPS-apparaat, door de bijbehorende coördinaten in te toetsen.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36A695-C50E-49D2-8128-BB21A09E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336" y="1559293"/>
            <a:ext cx="41764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7B9A581-15A2-4127-8E45-17E4ACF8A2FF}"/>
              </a:ext>
            </a:extLst>
          </p:cNvPr>
          <p:cNvSpPr/>
          <p:nvPr/>
        </p:nvSpPr>
        <p:spPr>
          <a:xfrm rot="20667576">
            <a:off x="6278380" y="2094597"/>
            <a:ext cx="881973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bg2">
                      <a:lumMod val="50000"/>
                    </a:schemeClr>
                  </a:fgClr>
                  <a:bgClr>
                    <a:srgbClr val="FFCCFF"/>
                  </a:bgClr>
                </a:patt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  <a:alpha val="8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D3C38B-A35B-4C3D-9008-F0CE73949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41249" y="4007565"/>
            <a:ext cx="1728192" cy="12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zijn coördinaten?</a:t>
            </a:r>
            <a:br>
              <a:rPr lang="nl-NL" dirty="0"/>
            </a:br>
            <a:r>
              <a:rPr lang="nl-NL" dirty="0"/>
              <a:t>De aarde is verdeeld in coördinaten: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822700" cy="30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23828"/>
            <a:ext cx="3503817" cy="30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83568" y="17008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Lengte</a:t>
            </a:r>
            <a:r>
              <a:rPr lang="nl-NL" dirty="0"/>
              <a:t> coördinaten (oost/west) en </a:t>
            </a:r>
            <a:r>
              <a:rPr lang="nl-NL" b="1" dirty="0"/>
              <a:t>breedte</a:t>
            </a:r>
            <a:r>
              <a:rPr lang="nl-NL" dirty="0"/>
              <a:t> coördinatoren (noord/zuid)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261459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Coördinaten in Nederland worden dus </a:t>
            </a:r>
            <a:r>
              <a:rPr lang="nl-NL" u="sng" dirty="0"/>
              <a:t>altijd</a:t>
            </a:r>
            <a:r>
              <a:rPr lang="nl-NL" dirty="0"/>
              <a:t> aangegeven met een  </a:t>
            </a:r>
            <a:r>
              <a:rPr lang="nl-NL" sz="2400" b="1" dirty="0"/>
              <a:t>N</a:t>
            </a:r>
            <a:r>
              <a:rPr lang="nl-NL" dirty="0"/>
              <a:t> =    North</a:t>
            </a:r>
          </a:p>
          <a:p>
            <a:r>
              <a:rPr lang="nl-NL" dirty="0"/>
              <a:t>					                      en een  </a:t>
            </a:r>
            <a:r>
              <a:rPr lang="nl-NL" sz="2400" b="1" dirty="0"/>
              <a:t>E</a:t>
            </a:r>
            <a:r>
              <a:rPr lang="nl-NL" b="1" dirty="0"/>
              <a:t>  </a:t>
            </a:r>
            <a:r>
              <a:rPr lang="nl-NL" dirty="0"/>
              <a:t>=    East</a:t>
            </a:r>
          </a:p>
        </p:txBody>
      </p:sp>
      <p:pic>
        <p:nvPicPr>
          <p:cNvPr id="3077" name="Picture 5" descr="Gerelateerde afbeel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032" b="22407"/>
          <a:stretch/>
        </p:blipFill>
        <p:spPr bwMode="auto">
          <a:xfrm rot="16668394">
            <a:off x="1209878" y="3372709"/>
            <a:ext cx="1054031" cy="8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149962"/>
            <a:ext cx="9572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683568" y="2187923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Nederland</a:t>
            </a:r>
            <a:r>
              <a:rPr lang="nl-NL" dirty="0"/>
              <a:t> bevindt zich in het </a:t>
            </a:r>
            <a:r>
              <a:rPr lang="nl-NL" dirty="0" err="1"/>
              <a:t>Noord-Oostelijke</a:t>
            </a:r>
            <a:r>
              <a:rPr lang="nl-NL" dirty="0"/>
              <a:t> gedeelte van de wereld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9759AD-8ACE-42F3-A540-D9893B852C93}"/>
              </a:ext>
            </a:extLst>
          </p:cNvPr>
          <p:cNvSpPr txBox="1"/>
          <p:nvPr/>
        </p:nvSpPr>
        <p:spPr>
          <a:xfrm>
            <a:off x="5397828" y="6597352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(Greenwich)</a:t>
            </a:r>
          </a:p>
        </p:txBody>
      </p:sp>
    </p:spTree>
    <p:extLst>
      <p:ext uri="{BB962C8B-B14F-4D97-AF65-F5344CB8AC3E}">
        <p14:creationId xmlns:p14="http://schemas.microsoft.com/office/powerpoint/2010/main" val="10852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De opdrachten:</a:t>
            </a:r>
            <a:br>
              <a:rPr lang="nl-NL" dirty="0"/>
            </a:br>
            <a:r>
              <a:rPr lang="nl-NL" dirty="0"/>
              <a:t>Er zijn 10 opdrachten op 10 plekken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95536" y="2276872"/>
            <a:ext cx="3168352" cy="3447288"/>
          </a:xfrm>
        </p:spPr>
        <p:txBody>
          <a:bodyPr/>
          <a:lstStyle/>
          <a:p>
            <a:r>
              <a:rPr lang="nl-NL" b="1" dirty="0"/>
              <a:t>Voer de coördinaten in het GPS-apparaat in om de (volgende) plek te vinden. </a:t>
            </a:r>
          </a:p>
          <a:p>
            <a:endParaRPr lang="nl-NL" sz="1200" b="1" dirty="0"/>
          </a:p>
          <a:p>
            <a:r>
              <a:rPr lang="nl-NL" b="1" dirty="0"/>
              <a:t>De juiste plek gevonden? Maak dan de opdracht.</a:t>
            </a:r>
          </a:p>
        </p:txBody>
      </p:sp>
      <p:pic>
        <p:nvPicPr>
          <p:cNvPr id="2050" name="Picture 2" descr="C:\Users\Gebruiker\Pictures\1 bb gps Enkhuizenzand\DSC0966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5263877" cy="39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8DA75D07-A0C0-4BFD-8FDD-0DA26CF32AD4}"/>
              </a:ext>
            </a:extLst>
          </p:cNvPr>
          <p:cNvGrpSpPr/>
          <p:nvPr/>
        </p:nvGrpSpPr>
        <p:grpSpPr>
          <a:xfrm>
            <a:off x="316235" y="5687803"/>
            <a:ext cx="2371800" cy="792088"/>
            <a:chOff x="6156176" y="5517232"/>
            <a:chExt cx="2371800" cy="792088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D1F0E9BF-9A55-4D72-AD84-649954A57061}"/>
                </a:ext>
              </a:extLst>
            </p:cNvPr>
            <p:cNvSpPr/>
            <p:nvPr/>
          </p:nvSpPr>
          <p:spPr>
            <a:xfrm>
              <a:off x="6156176" y="5517232"/>
              <a:ext cx="2371800" cy="7920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B944065D-7019-42B7-B4CF-2E7A5C92E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5695125"/>
              <a:ext cx="1707028" cy="56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3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2197</TotalTime>
  <Words>465</Words>
  <Application>Microsoft Office PowerPoint</Application>
  <PresentationFormat>Diavoorstelling (4:3)</PresentationFormat>
  <Paragraphs>54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Candara</vt:lpstr>
      <vt:lpstr>Symbol</vt:lpstr>
      <vt:lpstr>Golfvorm</vt:lpstr>
      <vt:lpstr>GPS-speurtocht Enkhuizerzand</vt:lpstr>
      <vt:lpstr>Je gaat met een GPS-apparaat op zoek naar een schat</vt:lpstr>
      <vt:lpstr>GPS wordt veel gebruikt  Dat is handig, omdat het je precies laat weten waar je bent! </vt:lpstr>
      <vt:lpstr>GPS</vt:lpstr>
      <vt:lpstr>filmpje over GPS</vt:lpstr>
      <vt:lpstr>Let op!  GPS-ontvangst is er niet altijd</vt:lpstr>
      <vt:lpstr>Waar ligt de schat verstopt?</vt:lpstr>
      <vt:lpstr>Wat zijn coördinaten? De aarde is verdeeld in coördinaten: </vt:lpstr>
      <vt:lpstr>De opdrachten: Er zijn 10 opdrachten op 10 plekken</vt:lpstr>
      <vt:lpstr>Coördinaten invoeren </vt:lpstr>
      <vt:lpstr>Aankomst bij coördinaat </vt:lpstr>
      <vt:lpstr>Voorbeeld: In dit voorbeeld maak je opdracht 5 De plek bevindt zich op coördinaat 5.  Op je boekje ziet de opdracht er zo uit:</vt:lpstr>
      <vt:lpstr>Tot snel bij Hertenkamp Enkhuizen!</vt:lpstr>
    </vt:vector>
  </TitlesOfParts>
  <Company>Hunter Repacker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</dc:title>
  <dc:creator>Marieke;Ofra;Bart</dc:creator>
  <cp:lastModifiedBy>Bart</cp:lastModifiedBy>
  <cp:revision>117</cp:revision>
  <cp:lastPrinted>2015-09-17T09:55:20Z</cp:lastPrinted>
  <dcterms:created xsi:type="dcterms:W3CDTF">2013-05-17T07:02:43Z</dcterms:created>
  <dcterms:modified xsi:type="dcterms:W3CDTF">2021-04-27T10:26:16Z</dcterms:modified>
</cp:coreProperties>
</file>