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3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5968-EDBB-46B4-9FCB-1E5BE9BCF09D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7157-3A3F-4FFF-9A64-44D21E6086D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gadgetsin.com/google-nexus-4-android-phone-announced.htm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elek app.jpg"/>
          <p:cNvPicPr>
            <a:picLocks noChangeAspect="1"/>
          </p:cNvPicPr>
          <p:nvPr/>
        </p:nvPicPr>
        <p:blipFill>
          <a:blip r:embed="rId2" cstate="print"/>
          <a:srcRect l="7476" t="8421" r="4326" b="9681"/>
          <a:stretch>
            <a:fillRect/>
          </a:stretch>
        </p:blipFill>
        <p:spPr>
          <a:xfrm>
            <a:off x="395536" y="980728"/>
            <a:ext cx="8809348" cy="496855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821953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C00000"/>
                </a:solidFill>
              </a:rPr>
              <a:t>Oude apparaten demonteren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0DA862-D14C-402E-B1F2-44A4E3DB8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000" l="17167" r="75667">
                        <a14:foregroundMark x1="19333" y1="7000" x2="35500" y2="3000"/>
                        <a14:foregroundMark x1="35500" y1="3000" x2="52833" y2="4333"/>
                        <a14:foregroundMark x1="52833" y1="4333" x2="63333" y2="17000"/>
                        <a14:foregroundMark x1="63333" y1="17000" x2="80333" y2="84000"/>
                        <a14:foregroundMark x1="80333" y1="84000" x2="79500" y2="99667"/>
                        <a14:foregroundMark x1="79500" y1="99667" x2="45500" y2="99000"/>
                        <a14:foregroundMark x1="45500" y1="99000" x2="30167" y2="87500"/>
                        <a14:foregroundMark x1="30167" y1="87500" x2="18000" y2="32833"/>
                        <a14:foregroundMark x1="18000" y1="32833" x2="17167" y2="15167"/>
                        <a14:foregroundMark x1="17167" y1="15167" x2="19500" y2="5667"/>
                        <a14:foregroundMark x1="32500" y1="7667" x2="32500" y2="7667"/>
                        <a14:foregroundMark x1="19833" y1="9667" x2="36667" y2="91667"/>
                        <a14:foregroundMark x1="36667" y1="91667" x2="38833" y2="95167"/>
                        <a14:foregroundMark x1="41333" y1="78000" x2="41333" y2="78000"/>
                        <a14:foregroundMark x1="47500" y1="96500" x2="65333" y2="96167"/>
                        <a14:foregroundMark x1="65333" y1="96167" x2="73833" y2="96167"/>
                        <a14:foregroundMark x1="21333" y1="5000" x2="36833" y2="1333"/>
                        <a14:foregroundMark x1="36833" y1="1333" x2="38333" y2="1667"/>
                        <a14:foregroundMark x1="19833" y1="16667" x2="29833" y2="82833"/>
                        <a14:foregroundMark x1="29833" y1="82833" x2="36333" y2="94500"/>
                        <a14:foregroundMark x1="37000" y1="94500" x2="44500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743" r="18000"/>
          <a:stretch/>
        </p:blipFill>
        <p:spPr>
          <a:xfrm rot="554568">
            <a:off x="5567761" y="1763000"/>
            <a:ext cx="1670916" cy="28096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40F5766-5E2D-4D44-AD88-8DDB15849A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14" y="5612996"/>
            <a:ext cx="3593592" cy="1182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Lineaire economie</a:t>
            </a:r>
          </a:p>
        </p:txBody>
      </p:sp>
      <p:pic>
        <p:nvPicPr>
          <p:cNvPr id="8" name="Tijdelijke aanduiding voor inhoud 7" descr="milieustraat-op-turntoo-bas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76" t="28865" r="51750" b="22667"/>
          <a:stretch>
            <a:fillRect/>
          </a:stretch>
        </p:blipFill>
        <p:spPr>
          <a:xfrm>
            <a:off x="395536" y="1844824"/>
            <a:ext cx="8352928" cy="3624856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0CD8422-428B-4916-8792-B3A3B99FB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14" y="5612996"/>
            <a:ext cx="3593592" cy="1182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719DBB8-63DE-406E-B1FB-ED751C1F5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14" y="5612996"/>
            <a:ext cx="3593592" cy="1182624"/>
          </a:xfrm>
          <a:prstGeom prst="rect">
            <a:avLst/>
          </a:prstGeom>
        </p:spPr>
      </p:pic>
      <p:pic>
        <p:nvPicPr>
          <p:cNvPr id="1028" name="Picture 4" descr="Hoe werkt beleggen in grondstoffen? | Axento vermogensbeheer">
            <a:extLst>
              <a:ext uri="{FF2B5EF4-FFF2-40B4-BE49-F238E27FC236}">
                <a16:creationId xmlns:a16="http://schemas.microsoft.com/office/drawing/2014/main" id="{F3033EB5-9521-4C3F-9167-76B2F2CB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17183" cy="21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88E672D-D114-489F-A838-63C4C2CFE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3"/>
          <a:stretch/>
        </p:blipFill>
        <p:spPr>
          <a:xfrm>
            <a:off x="407493" y="651365"/>
            <a:ext cx="4101069" cy="2175702"/>
          </a:xfrm>
          <a:prstGeom prst="rect">
            <a:avLst/>
          </a:prstGeom>
        </p:spPr>
      </p:pic>
      <p:pic>
        <p:nvPicPr>
          <p:cNvPr id="11" name="Picture 2" descr="Congo betaalt de prijs voor onze accu | Het Parool">
            <a:extLst>
              <a:ext uri="{FF2B5EF4-FFF2-40B4-BE49-F238E27FC236}">
                <a16:creationId xmlns:a16="http://schemas.microsoft.com/office/drawing/2014/main" id="{25449B72-3B93-40AD-AFCC-B80ABEB0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3" y="2949096"/>
            <a:ext cx="3444428" cy="22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ondstoffen - MO*">
            <a:extLst>
              <a:ext uri="{FF2B5EF4-FFF2-40B4-BE49-F238E27FC236}">
                <a16:creationId xmlns:a16="http://schemas.microsoft.com/office/drawing/2014/main" id="{C736521C-4A55-4530-8CB5-45A5232C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3811"/>
            <a:ext cx="46495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0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pic>
        <p:nvPicPr>
          <p:cNvPr id="4" name="Tijdelijke aanduiding voor inhoud 3" descr="milieustraat-op-turntoo-basi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0000" t="3577" r="1876" b="41939"/>
          <a:stretch/>
        </p:blipFill>
        <p:spPr>
          <a:xfrm>
            <a:off x="395536" y="1556791"/>
            <a:ext cx="8424936" cy="3960441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6214815-6304-4EC6-BAF3-87DCFDFD2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14" y="5612996"/>
            <a:ext cx="3593592" cy="1182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5E31408-0E6F-4BB0-8A7D-B8812DF92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14" y="5612996"/>
            <a:ext cx="3593592" cy="1182624"/>
          </a:xfrm>
          <a:prstGeom prst="rect">
            <a:avLst/>
          </a:prstGeom>
        </p:spPr>
      </p:pic>
      <p:pic>
        <p:nvPicPr>
          <p:cNvPr id="2050" name="Picture 2" descr="Kringloopwinkel Rotterdam">
            <a:extLst>
              <a:ext uri="{FF2B5EF4-FFF2-40B4-BE49-F238E27FC236}">
                <a16:creationId xmlns:a16="http://schemas.microsoft.com/office/drawing/2014/main" id="{01AFA05E-89B9-4A13-973D-C9E117C6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782512" cy="24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oen zakendoen met afval als grondstof: dat is nog niet zo gemakkelijk |  NU - Het laatste nieuws het eerst op NU.nl">
            <a:extLst>
              <a:ext uri="{FF2B5EF4-FFF2-40B4-BE49-F238E27FC236}">
                <a16:creationId xmlns:a16="http://schemas.microsoft.com/office/drawing/2014/main" id="{936B56AA-8AD6-4DCF-8A5D-8C9792E7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28" y="3074879"/>
            <a:ext cx="4721872" cy="23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cycling, afvalscheiding en containers in Spanje - SpanjeVandaag">
            <a:extLst>
              <a:ext uri="{FF2B5EF4-FFF2-40B4-BE49-F238E27FC236}">
                <a16:creationId xmlns:a16="http://schemas.microsoft.com/office/drawing/2014/main" id="{8FF92AAE-E141-4B56-8CBE-7F664651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3" y="3077909"/>
            <a:ext cx="3701480" cy="23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uropean Parliament calls for ambitious right to repair - Right to Repair  Europe">
            <a:extLst>
              <a:ext uri="{FF2B5EF4-FFF2-40B4-BE49-F238E27FC236}">
                <a16:creationId xmlns:a16="http://schemas.microsoft.com/office/drawing/2014/main" id="{F9251EAE-3F20-425A-A399-2E1F0C87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04664"/>
            <a:ext cx="3785768" cy="24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6760219-B322-49A4-BA94-7E45CBFA502B}"/>
              </a:ext>
            </a:extLst>
          </p:cNvPr>
          <p:cNvSpPr/>
          <p:nvPr/>
        </p:nvSpPr>
        <p:spPr>
          <a:xfrm>
            <a:off x="1403648" y="62380"/>
            <a:ext cx="2199128" cy="923330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-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Use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F9F7619-4035-4C04-90E2-BA1ECB94558C}"/>
              </a:ext>
            </a:extLst>
          </p:cNvPr>
          <p:cNvSpPr/>
          <p:nvPr/>
        </p:nvSpPr>
        <p:spPr>
          <a:xfrm>
            <a:off x="5947924" y="62380"/>
            <a:ext cx="2042034" cy="923330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pair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780E840-D72B-47DB-836D-57D1C08E0197}"/>
              </a:ext>
            </a:extLst>
          </p:cNvPr>
          <p:cNvSpPr/>
          <p:nvPr/>
        </p:nvSpPr>
        <p:spPr>
          <a:xfrm>
            <a:off x="1043608" y="5022312"/>
            <a:ext cx="2329805" cy="923330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28305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</Words>
  <Application>Microsoft Office PowerPoint</Application>
  <PresentationFormat>Diavoorstelling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Office-thema</vt:lpstr>
      <vt:lpstr>Oude apparaten demonteren</vt:lpstr>
      <vt:lpstr>Lineaire economie</vt:lpstr>
      <vt:lpstr>PowerPoint-presentatie</vt:lpstr>
      <vt:lpstr>Circulaire economie</vt:lpstr>
      <vt:lpstr>PowerPoint-presentatie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Repair-lab</dc:title>
  <dc:creator>Home</dc:creator>
  <cp:lastModifiedBy>Bart</cp:lastModifiedBy>
  <cp:revision>8</cp:revision>
  <dcterms:created xsi:type="dcterms:W3CDTF">2015-02-17T15:48:03Z</dcterms:created>
  <dcterms:modified xsi:type="dcterms:W3CDTF">2021-05-27T14:57:01Z</dcterms:modified>
</cp:coreProperties>
</file>