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handoutMasterIdLst>
    <p:handoutMasterId r:id="rId17"/>
  </p:handoutMasterIdLst>
  <p:sldIdLst>
    <p:sldId id="256" r:id="rId2"/>
    <p:sldId id="327" r:id="rId3"/>
    <p:sldId id="287" r:id="rId4"/>
    <p:sldId id="328" r:id="rId5"/>
    <p:sldId id="317" r:id="rId6"/>
    <p:sldId id="288" r:id="rId7"/>
    <p:sldId id="324" r:id="rId8"/>
    <p:sldId id="329" r:id="rId9"/>
    <p:sldId id="322" r:id="rId10"/>
    <p:sldId id="325" r:id="rId11"/>
    <p:sldId id="290" r:id="rId12"/>
    <p:sldId id="320" r:id="rId13"/>
    <p:sldId id="321" r:id="rId14"/>
    <p:sldId id="318" r:id="rId15"/>
  </p:sldIdLst>
  <p:sldSz cx="9144000" cy="6858000" type="screen4x3"/>
  <p:notesSz cx="6794500" cy="9921875"/>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82" autoAdjust="0"/>
  </p:normalViewPr>
  <p:slideViewPr>
    <p:cSldViewPr>
      <p:cViewPr varScale="1">
        <p:scale>
          <a:sx n="79" d="100"/>
          <a:sy n="79" d="100"/>
        </p:scale>
        <p:origin x="19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CA3645C-A972-4E72-AA33-35F8B5EF3324}"/>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nl-NL"/>
          </a:p>
        </p:txBody>
      </p:sp>
      <p:sp>
        <p:nvSpPr>
          <p:cNvPr id="3" name="Tijdelijke aanduiding voor datum 2">
            <a:extLst>
              <a:ext uri="{FF2B5EF4-FFF2-40B4-BE49-F238E27FC236}">
                <a16:creationId xmlns:a16="http://schemas.microsoft.com/office/drawing/2014/main" id="{42762024-960B-4F5D-A6A0-86F6AA34D037}"/>
              </a:ext>
            </a:extLst>
          </p:cNvPr>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46044EAD-8381-4057-AA72-1B6F443323D4}" type="datetimeFigureOut">
              <a:rPr lang="nl-NL"/>
              <a:pPr>
                <a:defRPr/>
              </a:pPr>
              <a:t>7-11-2023</a:t>
            </a:fld>
            <a:endParaRPr lang="nl-NL"/>
          </a:p>
        </p:txBody>
      </p:sp>
      <p:sp>
        <p:nvSpPr>
          <p:cNvPr id="4" name="Tijdelijke aanduiding voor voettekst 3">
            <a:extLst>
              <a:ext uri="{FF2B5EF4-FFF2-40B4-BE49-F238E27FC236}">
                <a16:creationId xmlns:a16="http://schemas.microsoft.com/office/drawing/2014/main" id="{B88B8D42-DB91-407B-99EE-B9DADF2CDF76}"/>
              </a:ext>
            </a:extLst>
          </p:cNvPr>
          <p:cNvSpPr>
            <a:spLocks noGrp="1"/>
          </p:cNvSpPr>
          <p:nvPr>
            <p:ph type="ftr" sz="quarter" idx="2"/>
          </p:nvPr>
        </p:nvSpPr>
        <p:spPr>
          <a:xfrm>
            <a:off x="0" y="9423400"/>
            <a:ext cx="2944813" cy="49688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nl-NL"/>
          </a:p>
        </p:txBody>
      </p:sp>
      <p:sp>
        <p:nvSpPr>
          <p:cNvPr id="5" name="Tijdelijke aanduiding voor dianummer 4">
            <a:extLst>
              <a:ext uri="{FF2B5EF4-FFF2-40B4-BE49-F238E27FC236}">
                <a16:creationId xmlns:a16="http://schemas.microsoft.com/office/drawing/2014/main" id="{F7ABAE4B-0F54-47D3-B4E5-DB972707D116}"/>
              </a:ext>
            </a:extLst>
          </p:cNvPr>
          <p:cNvSpPr>
            <a:spLocks noGrp="1"/>
          </p:cNvSpPr>
          <p:nvPr>
            <p:ph type="sldNum" sz="quarter" idx="3"/>
          </p:nvPr>
        </p:nvSpPr>
        <p:spPr>
          <a:xfrm>
            <a:off x="3848100" y="9423400"/>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812DF56-AD46-4D04-AE5C-C92A6ADD2BCB}"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9B8D1DF5-A922-4244-8C2A-1B6A22477775}"/>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nl-NL"/>
          </a:p>
        </p:txBody>
      </p:sp>
      <p:sp>
        <p:nvSpPr>
          <p:cNvPr id="3" name="Tijdelijke aanduiding voor datum 2">
            <a:extLst>
              <a:ext uri="{FF2B5EF4-FFF2-40B4-BE49-F238E27FC236}">
                <a16:creationId xmlns:a16="http://schemas.microsoft.com/office/drawing/2014/main" id="{79AAB1D3-9979-4F73-A57F-63CDD5B00F8B}"/>
              </a:ext>
            </a:extLst>
          </p:cNvPr>
          <p:cNvSpPr>
            <a:spLocks noGrp="1"/>
          </p:cNvSpPr>
          <p:nvPr>
            <p:ph type="dt" idx="1"/>
          </p:nvPr>
        </p:nvSpPr>
        <p:spPr>
          <a:xfrm>
            <a:off x="3848100" y="0"/>
            <a:ext cx="2944813"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F451865-BCA0-4BAC-8826-B3288636F183}" type="datetimeFigureOut">
              <a:rPr lang="nl-NL"/>
              <a:pPr>
                <a:defRPr/>
              </a:pPr>
              <a:t>7-11-2023</a:t>
            </a:fld>
            <a:endParaRPr lang="nl-NL"/>
          </a:p>
        </p:txBody>
      </p:sp>
      <p:sp>
        <p:nvSpPr>
          <p:cNvPr id="4" name="Tijdelijke aanduiding voor dia-afbeelding 3">
            <a:extLst>
              <a:ext uri="{FF2B5EF4-FFF2-40B4-BE49-F238E27FC236}">
                <a16:creationId xmlns:a16="http://schemas.microsoft.com/office/drawing/2014/main" id="{46B5BBC3-CC3E-4185-AB3C-6141DC9ECB26}"/>
              </a:ext>
            </a:extLst>
          </p:cNvPr>
          <p:cNvSpPr>
            <a:spLocks noGrp="1" noRot="1" noChangeAspect="1"/>
          </p:cNvSpPr>
          <p:nvPr>
            <p:ph type="sldImg" idx="2"/>
          </p:nvPr>
        </p:nvSpPr>
        <p:spPr>
          <a:xfrm>
            <a:off x="917575" y="744538"/>
            <a:ext cx="4959350" cy="3721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E22A44A9-1439-4317-9C8E-48FC305362EF}"/>
              </a:ext>
            </a:extLst>
          </p:cNvPr>
          <p:cNvSpPr>
            <a:spLocks noGrp="1"/>
          </p:cNvSpPr>
          <p:nvPr>
            <p:ph type="body" sz="quarter" idx="3"/>
          </p:nvPr>
        </p:nvSpPr>
        <p:spPr>
          <a:xfrm>
            <a:off x="679450" y="4713288"/>
            <a:ext cx="5435600" cy="4464050"/>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40CB24EC-4C6D-4A89-9779-4FF4F6BE0CF7}"/>
              </a:ext>
            </a:extLst>
          </p:cNvPr>
          <p:cNvSpPr>
            <a:spLocks noGrp="1"/>
          </p:cNvSpPr>
          <p:nvPr>
            <p:ph type="ftr" sz="quarter" idx="4"/>
          </p:nvPr>
        </p:nvSpPr>
        <p:spPr>
          <a:xfrm>
            <a:off x="0" y="9423400"/>
            <a:ext cx="2944813" cy="49688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nl-NL"/>
          </a:p>
        </p:txBody>
      </p:sp>
      <p:sp>
        <p:nvSpPr>
          <p:cNvPr id="7" name="Tijdelijke aanduiding voor dianummer 6">
            <a:extLst>
              <a:ext uri="{FF2B5EF4-FFF2-40B4-BE49-F238E27FC236}">
                <a16:creationId xmlns:a16="http://schemas.microsoft.com/office/drawing/2014/main" id="{BF6327A7-9855-4306-85D9-D07F5EE63550}"/>
              </a:ext>
            </a:extLst>
          </p:cNvPr>
          <p:cNvSpPr>
            <a:spLocks noGrp="1"/>
          </p:cNvSpPr>
          <p:nvPr>
            <p:ph type="sldNum" sz="quarter" idx="5"/>
          </p:nvPr>
        </p:nvSpPr>
        <p:spPr>
          <a:xfrm>
            <a:off x="3848100" y="9423400"/>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4E1766B-8EE7-46F8-86F2-B130C7E1D65D}"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a:extLst>
              <a:ext uri="{FF2B5EF4-FFF2-40B4-BE49-F238E27FC236}">
                <a16:creationId xmlns:a16="http://schemas.microsoft.com/office/drawing/2014/main" id="{9484A483-FD66-4DE9-B311-83F6EB0AB5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a:extLst>
              <a:ext uri="{FF2B5EF4-FFF2-40B4-BE49-F238E27FC236}">
                <a16:creationId xmlns:a16="http://schemas.microsoft.com/office/drawing/2014/main" id="{46962AAB-98A3-4E98-81EF-264319E03C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5124" name="Tijdelijke aanduiding voor dianummer 3">
            <a:extLst>
              <a:ext uri="{FF2B5EF4-FFF2-40B4-BE49-F238E27FC236}">
                <a16:creationId xmlns:a16="http://schemas.microsoft.com/office/drawing/2014/main" id="{14B32ADA-0FEA-4E94-9607-9BA76B4943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7C522B-5608-4D27-893A-E28E0B317149}" type="slidenum">
              <a:rPr lang="nl-NL" altLang="nl-NL" smtClean="0">
                <a:latin typeface="Arial" panose="020B0604020202020204" pitchFamily="34" charset="0"/>
              </a:rPr>
              <a:pPr>
                <a:spcBef>
                  <a:spcPct val="0"/>
                </a:spcBef>
              </a:pPr>
              <a:t>1</a:t>
            </a:fld>
            <a:endParaRPr lang="nl-NL" altLang="nl-N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a:extLst>
              <a:ext uri="{FF2B5EF4-FFF2-40B4-BE49-F238E27FC236}">
                <a16:creationId xmlns:a16="http://schemas.microsoft.com/office/drawing/2014/main" id="{64034DC2-3D76-4278-AAEB-971B21E6F6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a:extLst>
              <a:ext uri="{FF2B5EF4-FFF2-40B4-BE49-F238E27FC236}">
                <a16:creationId xmlns:a16="http://schemas.microsoft.com/office/drawing/2014/main" id="{201917B6-6182-445C-BA23-9B8116794B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9220" name="Tijdelijke aanduiding voor dianummer 3">
            <a:extLst>
              <a:ext uri="{FF2B5EF4-FFF2-40B4-BE49-F238E27FC236}">
                <a16:creationId xmlns:a16="http://schemas.microsoft.com/office/drawing/2014/main" id="{1E917C33-92FC-438D-90AE-04B7800BF6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943B92-6665-4DC4-BAE5-DB78EB780198}" type="slidenum">
              <a:rPr lang="nl-NL" altLang="nl-NL" smtClean="0">
                <a:latin typeface="Arial" panose="020B0604020202020204" pitchFamily="34" charset="0"/>
              </a:rPr>
              <a:pPr>
                <a:spcBef>
                  <a:spcPct val="0"/>
                </a:spcBef>
              </a:pPr>
              <a:t>3</a:t>
            </a:fld>
            <a:endParaRPr lang="nl-NL" altLang="nl-N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AB35D30A-D786-4F55-BBF5-2F3DDD06ED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323DA2E5-6116-45CF-8A7A-264B763B36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3316" name="Tijdelijke aanduiding voor dianummer 3">
            <a:extLst>
              <a:ext uri="{FF2B5EF4-FFF2-40B4-BE49-F238E27FC236}">
                <a16:creationId xmlns:a16="http://schemas.microsoft.com/office/drawing/2014/main" id="{1634C371-E858-41BF-A204-7C5C332B0A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344383-503F-491B-A652-3F2F16387981}" type="slidenum">
              <a:rPr lang="nl-NL" altLang="nl-NL" smtClean="0">
                <a:latin typeface="Arial" panose="020B0604020202020204" pitchFamily="34" charset="0"/>
              </a:rPr>
              <a:pPr>
                <a:spcBef>
                  <a:spcPct val="0"/>
                </a:spcBef>
              </a:pPr>
              <a:t>6</a:t>
            </a:fld>
            <a:endParaRPr lang="nl-NL" altLang="nl-N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a:extLst>
              <a:ext uri="{FF2B5EF4-FFF2-40B4-BE49-F238E27FC236}">
                <a16:creationId xmlns:a16="http://schemas.microsoft.com/office/drawing/2014/main" id="{59A122D9-94E3-4C4A-80A0-4B25BD2F27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Tijdelijke aanduiding voor notities 2">
            <a:extLst>
              <a:ext uri="{FF2B5EF4-FFF2-40B4-BE49-F238E27FC236}">
                <a16:creationId xmlns:a16="http://schemas.microsoft.com/office/drawing/2014/main" id="{ABF95CAB-2BFC-4A84-87E7-19395F5888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9460" name="Tijdelijke aanduiding voor dianummer 3">
            <a:extLst>
              <a:ext uri="{FF2B5EF4-FFF2-40B4-BE49-F238E27FC236}">
                <a16:creationId xmlns:a16="http://schemas.microsoft.com/office/drawing/2014/main" id="{524B91B4-4135-4AE0-AA80-ADCDD82D66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7E5EC1-5C87-46FB-9D1F-35DA45F8C22D}" type="slidenum">
              <a:rPr lang="nl-NL" altLang="nl-NL" smtClean="0">
                <a:latin typeface="Arial" panose="020B0604020202020204" pitchFamily="34" charset="0"/>
              </a:rPr>
              <a:pPr>
                <a:spcBef>
                  <a:spcPct val="0"/>
                </a:spcBef>
              </a:pPr>
              <a:t>11</a:t>
            </a:fld>
            <a:endParaRPr lang="nl-NL" altLang="nl-N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a16="http://schemas.microsoft.com/office/drawing/2014/main" id="{12ED7551-B37B-49E4-BAB1-CBF8EFFDAD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a:extLst>
              <a:ext uri="{FF2B5EF4-FFF2-40B4-BE49-F238E27FC236}">
                <a16:creationId xmlns:a16="http://schemas.microsoft.com/office/drawing/2014/main" id="{E875D3E7-FB21-4094-BE9F-0CBA748AD5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21508" name="Tijdelijke aanduiding voor dianummer 3">
            <a:extLst>
              <a:ext uri="{FF2B5EF4-FFF2-40B4-BE49-F238E27FC236}">
                <a16:creationId xmlns:a16="http://schemas.microsoft.com/office/drawing/2014/main" id="{DD11C43E-14A5-49E8-8502-5D2144C3F1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DE7542-971F-4281-8C77-F2471C46C9AB}" type="slidenum">
              <a:rPr lang="nl-NL" altLang="nl-NL" smtClean="0">
                <a:latin typeface="Arial" panose="020B0604020202020204" pitchFamily="34" charset="0"/>
              </a:rPr>
              <a:pPr>
                <a:spcBef>
                  <a:spcPct val="0"/>
                </a:spcBef>
              </a:pPr>
              <a:t>12</a:t>
            </a:fld>
            <a:endParaRPr lang="nl-NL" altLang="nl-N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54CD9F53-7994-4122-9EEB-BBFE8E9399DC}"/>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9169C4CF-ED1E-4EFD-A452-988565D3C112}"/>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8BFB6FF4-4902-4971-9953-C20529926BEB}"/>
              </a:ext>
            </a:extLst>
          </p:cNvPr>
          <p:cNvSpPr>
            <a:spLocks noGrp="1" noChangeArrowheads="1"/>
          </p:cNvSpPr>
          <p:nvPr>
            <p:ph type="sldNum" sz="quarter" idx="12"/>
          </p:nvPr>
        </p:nvSpPr>
        <p:spPr>
          <a:ln/>
        </p:spPr>
        <p:txBody>
          <a:bodyPr/>
          <a:lstStyle>
            <a:lvl1pPr>
              <a:defRPr/>
            </a:lvl1pPr>
          </a:lstStyle>
          <a:p>
            <a:pPr>
              <a:defRPr/>
            </a:pPr>
            <a:fld id="{9059436E-8B89-4053-834F-4CBC39DA0569}" type="slidenum">
              <a:rPr lang="nl-NL" altLang="nl-NL"/>
              <a:pPr>
                <a:defRPr/>
              </a:pPr>
              <a:t>‹nr.›</a:t>
            </a:fld>
            <a:endParaRPr lang="nl-NL" altLang="nl-NL"/>
          </a:p>
        </p:txBody>
      </p:sp>
    </p:spTree>
    <p:extLst>
      <p:ext uri="{BB962C8B-B14F-4D97-AF65-F5344CB8AC3E}">
        <p14:creationId xmlns:p14="http://schemas.microsoft.com/office/powerpoint/2010/main" val="175160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7639200F-E570-4669-B1AE-D28F78D6CDF2}"/>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C49AF42F-ACE4-400B-AA98-ED4BB0C6B01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C99EF657-D653-436C-AC4A-D854531059F7}"/>
              </a:ext>
            </a:extLst>
          </p:cNvPr>
          <p:cNvSpPr>
            <a:spLocks noGrp="1" noChangeArrowheads="1"/>
          </p:cNvSpPr>
          <p:nvPr>
            <p:ph type="sldNum" sz="quarter" idx="12"/>
          </p:nvPr>
        </p:nvSpPr>
        <p:spPr>
          <a:ln/>
        </p:spPr>
        <p:txBody>
          <a:bodyPr/>
          <a:lstStyle>
            <a:lvl1pPr>
              <a:defRPr/>
            </a:lvl1pPr>
          </a:lstStyle>
          <a:p>
            <a:pPr>
              <a:defRPr/>
            </a:pPr>
            <a:fld id="{66771D11-99A5-4062-B105-0128F8E5E356}" type="slidenum">
              <a:rPr lang="nl-NL" altLang="nl-NL"/>
              <a:pPr>
                <a:defRPr/>
              </a:pPr>
              <a:t>‹nr.›</a:t>
            </a:fld>
            <a:endParaRPr lang="nl-NL" altLang="nl-NL"/>
          </a:p>
        </p:txBody>
      </p:sp>
    </p:spTree>
    <p:extLst>
      <p:ext uri="{BB962C8B-B14F-4D97-AF65-F5344CB8AC3E}">
        <p14:creationId xmlns:p14="http://schemas.microsoft.com/office/powerpoint/2010/main" val="320558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4665EC3F-F36D-47AD-8FE7-8A2DFD16BC03}"/>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93DC5A68-E41C-463D-9DFF-B5DE70BCA02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D19B3C72-3918-4563-88C0-35662D222198}"/>
              </a:ext>
            </a:extLst>
          </p:cNvPr>
          <p:cNvSpPr>
            <a:spLocks noGrp="1" noChangeArrowheads="1"/>
          </p:cNvSpPr>
          <p:nvPr>
            <p:ph type="sldNum" sz="quarter" idx="12"/>
          </p:nvPr>
        </p:nvSpPr>
        <p:spPr>
          <a:ln/>
        </p:spPr>
        <p:txBody>
          <a:bodyPr/>
          <a:lstStyle>
            <a:lvl1pPr>
              <a:defRPr/>
            </a:lvl1pPr>
          </a:lstStyle>
          <a:p>
            <a:pPr>
              <a:defRPr/>
            </a:pPr>
            <a:fld id="{2CBD1F51-2EE7-4AC3-9C06-77B002ADA5DD}" type="slidenum">
              <a:rPr lang="nl-NL" altLang="nl-NL"/>
              <a:pPr>
                <a:defRPr/>
              </a:pPr>
              <a:t>‹nr.›</a:t>
            </a:fld>
            <a:endParaRPr lang="nl-NL" altLang="nl-NL"/>
          </a:p>
        </p:txBody>
      </p:sp>
    </p:spTree>
    <p:extLst>
      <p:ext uri="{BB962C8B-B14F-4D97-AF65-F5344CB8AC3E}">
        <p14:creationId xmlns:p14="http://schemas.microsoft.com/office/powerpoint/2010/main" val="2507901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8229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57200" y="3938588"/>
            <a:ext cx="8229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56DBA200-3397-46FA-8692-34D0E44A22F6}"/>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65B91037-CDCF-479C-A12A-65EB2B967612}"/>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8ACFF9BA-9D1F-45DA-B7F4-6C4C3A78CC5F}"/>
              </a:ext>
            </a:extLst>
          </p:cNvPr>
          <p:cNvSpPr>
            <a:spLocks noGrp="1" noChangeArrowheads="1"/>
          </p:cNvSpPr>
          <p:nvPr>
            <p:ph type="sldNum" sz="quarter" idx="12"/>
          </p:nvPr>
        </p:nvSpPr>
        <p:spPr>
          <a:ln/>
        </p:spPr>
        <p:txBody>
          <a:bodyPr/>
          <a:lstStyle>
            <a:lvl1pPr>
              <a:defRPr/>
            </a:lvl1pPr>
          </a:lstStyle>
          <a:p>
            <a:pPr>
              <a:defRPr/>
            </a:pPr>
            <a:fld id="{88EEA2AE-6048-4206-A1A3-89882A5F9B0B}" type="slidenum">
              <a:rPr lang="nl-NL" altLang="nl-NL"/>
              <a:pPr>
                <a:defRPr/>
              </a:pPr>
              <a:t>‹nr.›</a:t>
            </a:fld>
            <a:endParaRPr lang="nl-NL" altLang="nl-NL"/>
          </a:p>
        </p:txBody>
      </p:sp>
    </p:spTree>
    <p:extLst>
      <p:ext uri="{BB962C8B-B14F-4D97-AF65-F5344CB8AC3E}">
        <p14:creationId xmlns:p14="http://schemas.microsoft.com/office/powerpoint/2010/main" val="367637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8A7CAF9E-3E57-4801-8A1C-1EE911D28D43}"/>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0972B9F7-1926-4C54-8931-A3051C59A092}"/>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1F928CAE-8E2A-42E5-A2E8-64F183E1F796}"/>
              </a:ext>
            </a:extLst>
          </p:cNvPr>
          <p:cNvSpPr>
            <a:spLocks noGrp="1" noChangeArrowheads="1"/>
          </p:cNvSpPr>
          <p:nvPr>
            <p:ph type="sldNum" sz="quarter" idx="12"/>
          </p:nvPr>
        </p:nvSpPr>
        <p:spPr>
          <a:ln/>
        </p:spPr>
        <p:txBody>
          <a:bodyPr/>
          <a:lstStyle>
            <a:lvl1pPr>
              <a:defRPr/>
            </a:lvl1pPr>
          </a:lstStyle>
          <a:p>
            <a:pPr>
              <a:defRPr/>
            </a:pPr>
            <a:fld id="{FA92552A-58AF-45AD-B04C-F7536E8521ED}" type="slidenum">
              <a:rPr lang="nl-NL" altLang="nl-NL"/>
              <a:pPr>
                <a:defRPr/>
              </a:pPr>
              <a:t>‹nr.›</a:t>
            </a:fld>
            <a:endParaRPr lang="nl-NL" altLang="nl-NL"/>
          </a:p>
        </p:txBody>
      </p:sp>
    </p:spTree>
    <p:extLst>
      <p:ext uri="{BB962C8B-B14F-4D97-AF65-F5344CB8AC3E}">
        <p14:creationId xmlns:p14="http://schemas.microsoft.com/office/powerpoint/2010/main" val="58166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F47D7E4A-007B-4E17-A7F5-C6AE7F109FEE}"/>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7EBF5592-43D4-46BF-B2B7-B41CEC73CFA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B4A7C50E-EF20-4B9A-8862-CBB74374DABF}"/>
              </a:ext>
            </a:extLst>
          </p:cNvPr>
          <p:cNvSpPr>
            <a:spLocks noGrp="1" noChangeArrowheads="1"/>
          </p:cNvSpPr>
          <p:nvPr>
            <p:ph type="sldNum" sz="quarter" idx="12"/>
          </p:nvPr>
        </p:nvSpPr>
        <p:spPr>
          <a:ln/>
        </p:spPr>
        <p:txBody>
          <a:bodyPr/>
          <a:lstStyle>
            <a:lvl1pPr>
              <a:defRPr/>
            </a:lvl1pPr>
          </a:lstStyle>
          <a:p>
            <a:pPr>
              <a:defRPr/>
            </a:pPr>
            <a:fld id="{2DB90B53-4D19-4148-B06A-AB811E925324}" type="slidenum">
              <a:rPr lang="nl-NL" altLang="nl-NL"/>
              <a:pPr>
                <a:defRPr/>
              </a:pPr>
              <a:t>‹nr.›</a:t>
            </a:fld>
            <a:endParaRPr lang="nl-NL" altLang="nl-NL"/>
          </a:p>
        </p:txBody>
      </p:sp>
    </p:spTree>
    <p:extLst>
      <p:ext uri="{BB962C8B-B14F-4D97-AF65-F5344CB8AC3E}">
        <p14:creationId xmlns:p14="http://schemas.microsoft.com/office/powerpoint/2010/main" val="128995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90CA37AB-CDF4-48B7-B3C5-F5C2B4542892}"/>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38288338-6160-4081-9F5D-4E7432B9AB18}"/>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CFA59ED8-144E-4F5E-9268-FE1CD8896ADC}"/>
              </a:ext>
            </a:extLst>
          </p:cNvPr>
          <p:cNvSpPr>
            <a:spLocks noGrp="1" noChangeArrowheads="1"/>
          </p:cNvSpPr>
          <p:nvPr>
            <p:ph type="sldNum" sz="quarter" idx="12"/>
          </p:nvPr>
        </p:nvSpPr>
        <p:spPr>
          <a:ln/>
        </p:spPr>
        <p:txBody>
          <a:bodyPr/>
          <a:lstStyle>
            <a:lvl1pPr>
              <a:defRPr/>
            </a:lvl1pPr>
          </a:lstStyle>
          <a:p>
            <a:pPr>
              <a:defRPr/>
            </a:pPr>
            <a:fld id="{BF5ADEBA-F24A-4767-8745-99BC1425F3CA}" type="slidenum">
              <a:rPr lang="nl-NL" altLang="nl-NL"/>
              <a:pPr>
                <a:defRPr/>
              </a:pPr>
              <a:t>‹nr.›</a:t>
            </a:fld>
            <a:endParaRPr lang="nl-NL" altLang="nl-NL"/>
          </a:p>
        </p:txBody>
      </p:sp>
    </p:spTree>
    <p:extLst>
      <p:ext uri="{BB962C8B-B14F-4D97-AF65-F5344CB8AC3E}">
        <p14:creationId xmlns:p14="http://schemas.microsoft.com/office/powerpoint/2010/main" val="307256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3444B02F-EB4F-40A6-9C08-F31B2F078557}"/>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A7E09267-3B43-422F-8B77-DABFED1C2BA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8BBB61BB-311A-4262-91BA-B928ED5AE96C}"/>
              </a:ext>
            </a:extLst>
          </p:cNvPr>
          <p:cNvSpPr>
            <a:spLocks noGrp="1" noChangeArrowheads="1"/>
          </p:cNvSpPr>
          <p:nvPr>
            <p:ph type="sldNum" sz="quarter" idx="12"/>
          </p:nvPr>
        </p:nvSpPr>
        <p:spPr>
          <a:ln/>
        </p:spPr>
        <p:txBody>
          <a:bodyPr/>
          <a:lstStyle>
            <a:lvl1pPr>
              <a:defRPr/>
            </a:lvl1pPr>
          </a:lstStyle>
          <a:p>
            <a:pPr>
              <a:defRPr/>
            </a:pPr>
            <a:fld id="{3EB2F09D-A6EA-4648-8D4F-0C87337A6752}" type="slidenum">
              <a:rPr lang="nl-NL" altLang="nl-NL"/>
              <a:pPr>
                <a:defRPr/>
              </a:pPr>
              <a:t>‹nr.›</a:t>
            </a:fld>
            <a:endParaRPr lang="nl-NL" altLang="nl-NL"/>
          </a:p>
        </p:txBody>
      </p:sp>
    </p:spTree>
    <p:extLst>
      <p:ext uri="{BB962C8B-B14F-4D97-AF65-F5344CB8AC3E}">
        <p14:creationId xmlns:p14="http://schemas.microsoft.com/office/powerpoint/2010/main" val="241045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0B6770BE-0EB7-44B9-9210-08EDBBBC3EE5}"/>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0B8AD9CB-54C6-498B-A869-FF5BF43980F7}"/>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E257A200-38BB-4920-95E9-3BFC226CF9B5}"/>
              </a:ext>
            </a:extLst>
          </p:cNvPr>
          <p:cNvSpPr>
            <a:spLocks noGrp="1" noChangeArrowheads="1"/>
          </p:cNvSpPr>
          <p:nvPr>
            <p:ph type="sldNum" sz="quarter" idx="12"/>
          </p:nvPr>
        </p:nvSpPr>
        <p:spPr>
          <a:ln/>
        </p:spPr>
        <p:txBody>
          <a:bodyPr/>
          <a:lstStyle>
            <a:lvl1pPr>
              <a:defRPr/>
            </a:lvl1pPr>
          </a:lstStyle>
          <a:p>
            <a:pPr>
              <a:defRPr/>
            </a:pPr>
            <a:fld id="{9BD131E5-BDA7-4756-BE6B-7225BCFA59B9}" type="slidenum">
              <a:rPr lang="nl-NL" altLang="nl-NL"/>
              <a:pPr>
                <a:defRPr/>
              </a:pPr>
              <a:t>‹nr.›</a:t>
            </a:fld>
            <a:endParaRPr lang="nl-NL" altLang="nl-NL"/>
          </a:p>
        </p:txBody>
      </p:sp>
    </p:spTree>
    <p:extLst>
      <p:ext uri="{BB962C8B-B14F-4D97-AF65-F5344CB8AC3E}">
        <p14:creationId xmlns:p14="http://schemas.microsoft.com/office/powerpoint/2010/main" val="80608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9567991-4EEF-4995-A4BE-716BE8365E5C}"/>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BDB9803D-04C9-4F5E-A9F1-EC4335F8A405}"/>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2CBD6FF3-9D59-4ACC-A8E3-8D42F8E7C91D}"/>
              </a:ext>
            </a:extLst>
          </p:cNvPr>
          <p:cNvSpPr>
            <a:spLocks noGrp="1" noChangeArrowheads="1"/>
          </p:cNvSpPr>
          <p:nvPr>
            <p:ph type="sldNum" sz="quarter" idx="12"/>
          </p:nvPr>
        </p:nvSpPr>
        <p:spPr>
          <a:ln/>
        </p:spPr>
        <p:txBody>
          <a:bodyPr/>
          <a:lstStyle>
            <a:lvl1pPr>
              <a:defRPr/>
            </a:lvl1pPr>
          </a:lstStyle>
          <a:p>
            <a:pPr>
              <a:defRPr/>
            </a:pPr>
            <a:fld id="{F6976F45-566D-4514-AC00-0593392DCBFD}" type="slidenum">
              <a:rPr lang="nl-NL" altLang="nl-NL"/>
              <a:pPr>
                <a:defRPr/>
              </a:pPr>
              <a:t>‹nr.›</a:t>
            </a:fld>
            <a:endParaRPr lang="nl-NL" altLang="nl-NL"/>
          </a:p>
        </p:txBody>
      </p:sp>
    </p:spTree>
    <p:extLst>
      <p:ext uri="{BB962C8B-B14F-4D97-AF65-F5344CB8AC3E}">
        <p14:creationId xmlns:p14="http://schemas.microsoft.com/office/powerpoint/2010/main" val="593553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0AF73DA4-977E-4D3F-9AA3-69B564A53475}"/>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33113364-8AE8-4763-9D18-E421EFC41DB2}"/>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D0F77E41-0B5A-43CB-8BEE-07D97C70EC94}"/>
              </a:ext>
            </a:extLst>
          </p:cNvPr>
          <p:cNvSpPr>
            <a:spLocks noGrp="1" noChangeArrowheads="1"/>
          </p:cNvSpPr>
          <p:nvPr>
            <p:ph type="sldNum" sz="quarter" idx="12"/>
          </p:nvPr>
        </p:nvSpPr>
        <p:spPr>
          <a:ln/>
        </p:spPr>
        <p:txBody>
          <a:bodyPr/>
          <a:lstStyle>
            <a:lvl1pPr>
              <a:defRPr/>
            </a:lvl1pPr>
          </a:lstStyle>
          <a:p>
            <a:pPr>
              <a:defRPr/>
            </a:pPr>
            <a:fld id="{EBBC13A3-118C-4B63-B2FD-445883B9DB63}" type="slidenum">
              <a:rPr lang="nl-NL" altLang="nl-NL"/>
              <a:pPr>
                <a:defRPr/>
              </a:pPr>
              <a:t>‹nr.›</a:t>
            </a:fld>
            <a:endParaRPr lang="nl-NL" altLang="nl-NL"/>
          </a:p>
        </p:txBody>
      </p:sp>
    </p:spTree>
    <p:extLst>
      <p:ext uri="{BB962C8B-B14F-4D97-AF65-F5344CB8AC3E}">
        <p14:creationId xmlns:p14="http://schemas.microsoft.com/office/powerpoint/2010/main" val="65964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FE658E94-2F1B-44A4-A408-0797786C5992}"/>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8E384E2F-B6B5-4944-8322-5036BDE2303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75BDEFFD-A343-4664-A267-797A89303936}"/>
              </a:ext>
            </a:extLst>
          </p:cNvPr>
          <p:cNvSpPr>
            <a:spLocks noGrp="1" noChangeArrowheads="1"/>
          </p:cNvSpPr>
          <p:nvPr>
            <p:ph type="sldNum" sz="quarter" idx="12"/>
          </p:nvPr>
        </p:nvSpPr>
        <p:spPr>
          <a:ln/>
        </p:spPr>
        <p:txBody>
          <a:bodyPr/>
          <a:lstStyle>
            <a:lvl1pPr>
              <a:defRPr/>
            </a:lvl1pPr>
          </a:lstStyle>
          <a:p>
            <a:pPr>
              <a:defRPr/>
            </a:pPr>
            <a:fld id="{65B3990A-7BD9-4679-93A6-A0B6211AD58A}" type="slidenum">
              <a:rPr lang="nl-NL" altLang="nl-NL"/>
              <a:pPr>
                <a:defRPr/>
              </a:pPr>
              <a:t>‹nr.›</a:t>
            </a:fld>
            <a:endParaRPr lang="nl-NL" altLang="nl-NL"/>
          </a:p>
        </p:txBody>
      </p:sp>
    </p:spTree>
    <p:extLst>
      <p:ext uri="{BB962C8B-B14F-4D97-AF65-F5344CB8AC3E}">
        <p14:creationId xmlns:p14="http://schemas.microsoft.com/office/powerpoint/2010/main" val="283592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t="-3000" b="-3000"/>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D8F03A7-A585-4C6B-9F8C-E0A98C48064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a:extLst>
              <a:ext uri="{FF2B5EF4-FFF2-40B4-BE49-F238E27FC236}">
                <a16:creationId xmlns:a16="http://schemas.microsoft.com/office/drawing/2014/main" id="{19D79769-1BBC-46C9-9AAE-422BDCEA58A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8132" name="Rectangle 4">
            <a:extLst>
              <a:ext uri="{FF2B5EF4-FFF2-40B4-BE49-F238E27FC236}">
                <a16:creationId xmlns:a16="http://schemas.microsoft.com/office/drawing/2014/main" id="{031E69C9-1669-4FC4-9B20-EDD99B09C09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nl-NL"/>
          </a:p>
        </p:txBody>
      </p:sp>
      <p:sp>
        <p:nvSpPr>
          <p:cNvPr id="48133" name="Rectangle 5">
            <a:extLst>
              <a:ext uri="{FF2B5EF4-FFF2-40B4-BE49-F238E27FC236}">
                <a16:creationId xmlns:a16="http://schemas.microsoft.com/office/drawing/2014/main" id="{8E576EB7-2479-4A4D-8A4B-18997E06594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nl-NL"/>
          </a:p>
        </p:txBody>
      </p:sp>
      <p:sp>
        <p:nvSpPr>
          <p:cNvPr id="48134" name="Rectangle 6">
            <a:extLst>
              <a:ext uri="{FF2B5EF4-FFF2-40B4-BE49-F238E27FC236}">
                <a16:creationId xmlns:a16="http://schemas.microsoft.com/office/drawing/2014/main" id="{8F4631B9-44EA-4F54-B050-8D8DA29CE6D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A58AB7D-C87D-4E78-97A2-788F097C2B2C}"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schooltv.nl/beeldbank/clip/20060411_zonnepaneel0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A2D7592-D55F-4CC5-AD20-D1180235C10C}"/>
              </a:ext>
            </a:extLst>
          </p:cNvPr>
          <p:cNvSpPr>
            <a:spLocks noGrp="1" noChangeArrowheads="1"/>
          </p:cNvSpPr>
          <p:nvPr>
            <p:ph type="ctrTitle"/>
          </p:nvPr>
        </p:nvSpPr>
        <p:spPr>
          <a:xfrm>
            <a:off x="755576" y="1340768"/>
            <a:ext cx="7772400" cy="749275"/>
          </a:xfrm>
        </p:spPr>
        <p:txBody>
          <a:bodyPr/>
          <a:lstStyle/>
          <a:p>
            <a:pPr eaLnBrk="1" hangingPunct="1">
              <a:defRPr/>
            </a:pPr>
            <a:r>
              <a:rPr lang="nl-NL" altLang="nl-NL" sz="4000" b="1" dirty="0">
                <a:effectLst>
                  <a:outerShdw blurRad="38100" dist="38100" dir="2700000" algn="tl">
                    <a:srgbClr val="000000">
                      <a:alpha val="43137"/>
                    </a:srgbClr>
                  </a:outerShdw>
                </a:effectLst>
              </a:rPr>
              <a:t>Zonnebloem op zonne-energie</a:t>
            </a:r>
            <a:endParaRPr lang="nl-NL" altLang="nl-NL" sz="4000" dirty="0"/>
          </a:p>
        </p:txBody>
      </p:sp>
      <p:pic>
        <p:nvPicPr>
          <p:cNvPr id="2052" name="Afbeelding 6">
            <a:extLst>
              <a:ext uri="{FF2B5EF4-FFF2-40B4-BE49-F238E27FC236}">
                <a16:creationId xmlns:a16="http://schemas.microsoft.com/office/drawing/2014/main" id="{DEDD9BF9-DA0A-43F2-87C4-C74D2CF10104}"/>
              </a:ext>
            </a:extLst>
          </p:cNvPr>
          <p:cNvPicPr>
            <a:picLocks noChangeAspect="1"/>
          </p:cNvPicPr>
          <p:nvPr/>
        </p:nvPicPr>
        <p:blipFill>
          <a:blip r:embed="rId3"/>
          <a:srcRect/>
          <a:stretch>
            <a:fillRect/>
          </a:stretch>
        </p:blipFill>
        <p:spPr bwMode="auto">
          <a:xfrm>
            <a:off x="2268538" y="2420938"/>
            <a:ext cx="4535487" cy="34020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Afbeelding 1">
            <a:extLst>
              <a:ext uri="{FF2B5EF4-FFF2-40B4-BE49-F238E27FC236}">
                <a16:creationId xmlns:a16="http://schemas.microsoft.com/office/drawing/2014/main" id="{53435A80-A346-4643-B9E9-2F89A8764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B5825653-2CFD-49BC-A253-D8B07E22944A}"/>
              </a:ext>
            </a:extLst>
          </p:cNvPr>
          <p:cNvSpPr>
            <a:spLocks noGrp="1" noChangeArrowheads="1"/>
          </p:cNvSpPr>
          <p:nvPr>
            <p:ph type="title"/>
          </p:nvPr>
        </p:nvSpPr>
        <p:spPr>
          <a:xfrm>
            <a:off x="468313" y="260350"/>
            <a:ext cx="7281862" cy="1143000"/>
          </a:xfrm>
        </p:spPr>
        <p:txBody>
          <a:bodyPr/>
          <a:lstStyle/>
          <a:p>
            <a:pPr algn="r"/>
            <a:r>
              <a:rPr lang="nl-NL" altLang="nl-NL" b="1"/>
              <a:t>Zonnepanelen</a:t>
            </a:r>
          </a:p>
        </p:txBody>
      </p:sp>
      <p:graphicFrame>
        <p:nvGraphicFramePr>
          <p:cNvPr id="18435" name="Tijdelijke aanduiding voor inhoud 3">
            <a:hlinkClick r:id="rId3"/>
            <a:extLst>
              <a:ext uri="{FF2B5EF4-FFF2-40B4-BE49-F238E27FC236}">
                <a16:creationId xmlns:a16="http://schemas.microsoft.com/office/drawing/2014/main" id="{BB28BF2B-721A-4148-A2B8-0E135882365E}"/>
              </a:ext>
            </a:extLst>
          </p:cNvPr>
          <p:cNvGraphicFramePr>
            <a:graphicFrameLocks noGrp="1" noChangeAspect="1"/>
          </p:cNvGraphicFramePr>
          <p:nvPr>
            <p:ph idx="1"/>
          </p:nvPr>
        </p:nvGraphicFramePr>
        <p:xfrm>
          <a:off x="1187450" y="1484313"/>
          <a:ext cx="6962775" cy="4141787"/>
        </p:xfrm>
        <a:graphic>
          <a:graphicData uri="http://schemas.openxmlformats.org/presentationml/2006/ole">
            <mc:AlternateContent xmlns:mc="http://schemas.openxmlformats.org/markup-compatibility/2006">
              <mc:Choice xmlns:v="urn:schemas-microsoft-com:vml" Requires="v">
                <p:oleObj name="Picture" r:id="rId4" imgW="5310847" imgH="3158420" progId="Word.Picture.8">
                  <p:embed/>
                </p:oleObj>
              </mc:Choice>
              <mc:Fallback>
                <p:oleObj name="Picture" r:id="rId4" imgW="5310847" imgH="3158420" progId="Word.Picture.8">
                  <p:embed/>
                  <p:pic>
                    <p:nvPicPr>
                      <p:cNvPr id="0" name="Tijdelijke aanduiding voor inhoud 3"/>
                      <p:cNvPicPr>
                        <a:picLocks noGrp="1"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187450" y="1484313"/>
                        <a:ext cx="6962775" cy="4141787"/>
                      </a:xfrm>
                      <a:prstGeom prst="rect">
                        <a:avLst/>
                      </a:prstGeom>
                      <a:solidFill>
                        <a:schemeClr val="bg1"/>
                      </a:solidFill>
                      <a:ln w="57150">
                        <a:solidFill>
                          <a:srgbClr val="8AC6CD"/>
                        </a:solidFill>
                        <a:miter lim="800000"/>
                        <a:headEnd/>
                        <a:tailEnd/>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D4833A26-53B9-43F6-8E92-47753111592E}"/>
              </a:ext>
            </a:extLst>
          </p:cNvPr>
          <p:cNvSpPr>
            <a:spLocks noGrp="1" noChangeArrowheads="1"/>
          </p:cNvSpPr>
          <p:nvPr>
            <p:ph type="title"/>
          </p:nvPr>
        </p:nvSpPr>
        <p:spPr>
          <a:xfrm>
            <a:off x="323850" y="476250"/>
            <a:ext cx="7281863" cy="1143000"/>
          </a:xfrm>
        </p:spPr>
        <p:txBody>
          <a:bodyPr/>
          <a:lstStyle/>
          <a:p>
            <a:pPr algn="r"/>
            <a:r>
              <a:rPr lang="nl-NL" altLang="nl-NL" b="1"/>
              <a:t>Zonnepanelen</a:t>
            </a:r>
            <a:br>
              <a:rPr lang="nl-NL" altLang="nl-NL" b="1"/>
            </a:br>
            <a:r>
              <a:rPr lang="nl-NL" altLang="nl-NL" sz="1600" b="1">
                <a:solidFill>
                  <a:schemeClr val="bg1"/>
                </a:solidFill>
                <a:latin typeface="Calibri Light" panose="020F0302020204030204" pitchFamily="34" charset="0"/>
                <a:cs typeface="Calibri Light" panose="020F0302020204030204" pitchFamily="34" charset="0"/>
              </a:rPr>
              <a:t>Een voorbeeld van opbrengst Zonnepanelen in MEC DE Witte Schuur op 9 januari 2018</a:t>
            </a:r>
          </a:p>
        </p:txBody>
      </p:sp>
      <p:pic>
        <p:nvPicPr>
          <p:cNvPr id="7172" name="Picture 4">
            <a:extLst>
              <a:ext uri="{FF2B5EF4-FFF2-40B4-BE49-F238E27FC236}">
                <a16:creationId xmlns:a16="http://schemas.microsoft.com/office/drawing/2014/main" id="{CCF96812-EBC7-4172-B27D-FD0638B6E65E}"/>
              </a:ext>
            </a:extLst>
          </p:cNvPr>
          <p:cNvPicPr>
            <a:picLocks noGrp="1" noChangeAspect="1" noChangeArrowheads="1"/>
          </p:cNvPicPr>
          <p:nvPr>
            <p:ph idx="1"/>
          </p:nvPr>
        </p:nvPicPr>
        <p:blipFill rotWithShape="1">
          <a:blip r:embed="rId3"/>
          <a:srcRect t="2687" r="53761" b="8570"/>
          <a:stretch/>
        </p:blipFill>
        <p:spPr>
          <a:xfrm>
            <a:off x="2268538" y="1557338"/>
            <a:ext cx="4202112" cy="5040312"/>
          </a:xfrm>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63FF1AA3-CBBB-4DAC-B7D8-F61F19B355EC}"/>
              </a:ext>
            </a:extLst>
          </p:cNvPr>
          <p:cNvSpPr>
            <a:spLocks noGrp="1" noChangeArrowheads="1"/>
          </p:cNvSpPr>
          <p:nvPr>
            <p:ph type="title"/>
          </p:nvPr>
        </p:nvSpPr>
        <p:spPr>
          <a:xfrm>
            <a:off x="323850" y="549275"/>
            <a:ext cx="8712200" cy="1143000"/>
          </a:xfrm>
        </p:spPr>
        <p:txBody>
          <a:bodyPr/>
          <a:lstStyle/>
          <a:p>
            <a:r>
              <a:rPr lang="nl-NL" altLang="nl-NL" dirty="0"/>
              <a:t>		Zonnepanelen </a:t>
            </a:r>
            <a:br>
              <a:rPr lang="nl-NL" altLang="nl-NL" dirty="0"/>
            </a:br>
            <a:r>
              <a:rPr lang="nl-NL" altLang="nl-NL" sz="1600" b="1" dirty="0">
                <a:solidFill>
                  <a:schemeClr val="bg1"/>
                </a:solidFill>
                <a:latin typeface="Calibri Light" panose="020F0302020204030204" pitchFamily="34" charset="0"/>
                <a:cs typeface="Calibri Light" panose="020F0302020204030204" pitchFamily="34" charset="0"/>
              </a:rPr>
              <a:t>De Zonnepanelen zijn op 25 september 2014 geplaatst.  </a:t>
            </a:r>
            <a:br>
              <a:rPr lang="nl-NL" altLang="nl-NL" sz="1600" b="1" dirty="0">
                <a:solidFill>
                  <a:schemeClr val="bg1"/>
                </a:solidFill>
                <a:latin typeface="Calibri Light" panose="020F0302020204030204" pitchFamily="34" charset="0"/>
                <a:cs typeface="Calibri Light" panose="020F0302020204030204" pitchFamily="34" charset="0"/>
              </a:rPr>
            </a:br>
            <a:r>
              <a:rPr lang="nl-NL" altLang="nl-NL" sz="1600" b="1" dirty="0">
                <a:solidFill>
                  <a:schemeClr val="bg1"/>
                </a:solidFill>
                <a:latin typeface="Calibri Light" panose="020F0302020204030204" pitchFamily="34" charset="0"/>
                <a:cs typeface="Calibri Light" panose="020F0302020204030204" pitchFamily="34" charset="0"/>
              </a:rPr>
              <a:t>In welk jaar  en welke maand hebben de panelen het meest opgeleverd? Hoe  zou het kunnen?</a:t>
            </a:r>
            <a:br>
              <a:rPr lang="nl-NL" altLang="nl-NL" sz="1600" b="1" dirty="0">
                <a:solidFill>
                  <a:schemeClr val="bg1"/>
                </a:solidFill>
                <a:latin typeface="Calibri Light" panose="020F0302020204030204" pitchFamily="34" charset="0"/>
                <a:cs typeface="Calibri Light" panose="020F0302020204030204" pitchFamily="34" charset="0"/>
              </a:rPr>
            </a:br>
            <a:r>
              <a:rPr lang="nl-NL" altLang="nl-NL" sz="1600" b="1" dirty="0">
                <a:solidFill>
                  <a:schemeClr val="bg1"/>
                </a:solidFill>
                <a:latin typeface="Calibri Light" panose="020F0302020204030204" pitchFamily="34" charset="0"/>
                <a:cs typeface="Calibri Light" panose="020F0302020204030204" pitchFamily="34" charset="0"/>
              </a:rPr>
              <a:t>					Hoeveel kilo CO2 is per jaar bespaard?</a:t>
            </a:r>
          </a:p>
        </p:txBody>
      </p:sp>
      <p:pic>
        <p:nvPicPr>
          <p:cNvPr id="22531" name="Picture 3">
            <a:extLst>
              <a:ext uri="{FF2B5EF4-FFF2-40B4-BE49-F238E27FC236}">
                <a16:creationId xmlns:a16="http://schemas.microsoft.com/office/drawing/2014/main" id="{70A001A2-D2A2-4B3B-888F-C68A96C5D3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726" t="13710" r="41702" b="35492"/>
          <a:stretch>
            <a:fillRect/>
          </a:stretch>
        </p:blipFill>
        <p:spPr>
          <a:xfrm>
            <a:off x="1042988" y="1844675"/>
            <a:ext cx="6529387" cy="48688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2" name="Rechthoek 5">
            <a:extLst>
              <a:ext uri="{FF2B5EF4-FFF2-40B4-BE49-F238E27FC236}">
                <a16:creationId xmlns:a16="http://schemas.microsoft.com/office/drawing/2014/main" id="{42D6E304-0539-437A-964A-200A0B09D6DF}"/>
              </a:ext>
            </a:extLst>
          </p:cNvPr>
          <p:cNvSpPr>
            <a:spLocks noChangeArrowheads="1"/>
          </p:cNvSpPr>
          <p:nvPr/>
        </p:nvSpPr>
        <p:spPr bwMode="auto">
          <a:xfrm>
            <a:off x="4427538" y="1989138"/>
            <a:ext cx="31686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nl-NL" altLang="nl-NL" sz="1400" b="1">
                <a:latin typeface="Calibri Light" panose="020F0302020204030204" pitchFamily="34" charset="0"/>
                <a:cs typeface="Calibri Light" panose="020F0302020204030204" pitchFamily="34" charset="0"/>
              </a:rPr>
              <a:t>Gemiddeld jaaropbrengst: ca. 4.988 kWh </a:t>
            </a:r>
          </a:p>
          <a:p>
            <a:pPr eaLnBrk="1" hangingPunct="1">
              <a:lnSpc>
                <a:spcPct val="150000"/>
              </a:lnSpc>
              <a:spcBef>
                <a:spcPct val="0"/>
              </a:spcBef>
              <a:buFontTx/>
              <a:buNone/>
            </a:pPr>
            <a:r>
              <a:rPr lang="nl-NL" altLang="nl-NL" sz="1400" b="1">
                <a:latin typeface="Calibri Light" panose="020F0302020204030204" pitchFamily="34" charset="0"/>
                <a:cs typeface="Calibri Light" panose="020F0302020204030204" pitchFamily="34" charset="0"/>
              </a:rPr>
              <a:t>CO2-reductie: ca. 2,8 ton per jaar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E1F2D194-7EB1-457B-8EAD-484CDC213E81}"/>
              </a:ext>
            </a:extLst>
          </p:cNvPr>
          <p:cNvSpPr>
            <a:spLocks noGrp="1" noChangeArrowheads="1"/>
          </p:cNvSpPr>
          <p:nvPr>
            <p:ph type="title"/>
          </p:nvPr>
        </p:nvSpPr>
        <p:spPr>
          <a:xfrm>
            <a:off x="4427984" y="274638"/>
            <a:ext cx="4258816" cy="1143000"/>
          </a:xfrm>
        </p:spPr>
        <p:txBody>
          <a:bodyPr/>
          <a:lstStyle/>
          <a:p>
            <a:pPr algn="r"/>
            <a:r>
              <a:rPr lang="nl-NL" altLang="nl-NL" sz="6000" dirty="0"/>
              <a:t>Aan de slag</a:t>
            </a:r>
          </a:p>
        </p:txBody>
      </p:sp>
      <p:pic>
        <p:nvPicPr>
          <p:cNvPr id="23555" name="Picture 5" descr="M:\Educatie\Documents\00b school programmas -regulier\bb workshop zonnebloem op zonne-energie\Nieuwe map\zonnebloemenenrgie.jpg">
            <a:extLst>
              <a:ext uri="{FF2B5EF4-FFF2-40B4-BE49-F238E27FC236}">
                <a16:creationId xmlns:a16="http://schemas.microsoft.com/office/drawing/2014/main" id="{337520BA-FACC-4A22-9F40-55EB271F71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14ED76-EF9E-47DA-B08E-0F0A81080FAC}"/>
              </a:ext>
            </a:extLst>
          </p:cNvPr>
          <p:cNvSpPr txBox="1">
            <a:spLocks noChangeArrowheads="1"/>
          </p:cNvSpPr>
          <p:nvPr/>
        </p:nvSpPr>
        <p:spPr bwMode="auto">
          <a:xfrm>
            <a:off x="107950" y="1412875"/>
            <a:ext cx="8642350" cy="720725"/>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eaLnBrk="1" hangingPunct="1">
              <a:lnSpc>
                <a:spcPct val="90000"/>
              </a:lnSpc>
              <a:buFontTx/>
              <a:buNone/>
              <a:defRPr/>
            </a:pPr>
            <a:r>
              <a:rPr lang="nl-NL" altLang="nl-NL" sz="4000" b="1" kern="0" dirty="0"/>
              <a:t>Waar gebruiken we energie voor?</a:t>
            </a:r>
          </a:p>
          <a:p>
            <a:pPr eaLnBrk="1" hangingPunct="1">
              <a:lnSpc>
                <a:spcPct val="90000"/>
              </a:lnSpc>
              <a:buFontTx/>
              <a:buNone/>
              <a:defRPr/>
            </a:pPr>
            <a:r>
              <a:rPr lang="nl-NL" altLang="nl-NL" b="1" kern="0" dirty="0"/>
              <a:t>			</a:t>
            </a:r>
          </a:p>
          <a:p>
            <a:pPr eaLnBrk="1" hangingPunct="1">
              <a:lnSpc>
                <a:spcPct val="90000"/>
              </a:lnSpc>
              <a:buFontTx/>
              <a:buNone/>
              <a:defRPr/>
            </a:pPr>
            <a:endParaRPr lang="nl-NL" altLang="nl-NL" sz="4000" b="1" kern="0" dirty="0"/>
          </a:p>
        </p:txBody>
      </p:sp>
      <p:sp>
        <p:nvSpPr>
          <p:cNvPr id="6" name="Tekstvak 5">
            <a:extLst>
              <a:ext uri="{FF2B5EF4-FFF2-40B4-BE49-F238E27FC236}">
                <a16:creationId xmlns:a16="http://schemas.microsoft.com/office/drawing/2014/main" id="{AD9FE98D-B42E-4E4A-B3B9-181C6CE93BA8}"/>
              </a:ext>
            </a:extLst>
          </p:cNvPr>
          <p:cNvSpPr txBox="1"/>
          <p:nvPr/>
        </p:nvSpPr>
        <p:spPr>
          <a:xfrm>
            <a:off x="2195513" y="2155825"/>
            <a:ext cx="5689600" cy="3694113"/>
          </a:xfrm>
          <a:prstGeom prst="rect">
            <a:avLst/>
          </a:prstGeom>
          <a:noFill/>
        </p:spPr>
        <p:txBody>
          <a:bodyPr>
            <a:spAutoFit/>
          </a:bodyPr>
          <a:lstStyle/>
          <a:p>
            <a:pPr eaLnBrk="1" hangingPunct="1">
              <a:lnSpc>
                <a:spcPct val="150000"/>
              </a:lnSpc>
              <a:defRPr/>
            </a:pPr>
            <a:r>
              <a:rPr lang="nl-NL" altLang="nl-NL" sz="3200" b="1" kern="0" dirty="0"/>
              <a:t>* Om elektriciteit te maken</a:t>
            </a:r>
          </a:p>
          <a:p>
            <a:pPr eaLnBrk="1" hangingPunct="1">
              <a:lnSpc>
                <a:spcPct val="150000"/>
              </a:lnSpc>
              <a:defRPr/>
            </a:pPr>
            <a:r>
              <a:rPr lang="nl-NL" altLang="nl-NL" sz="3200" b="1" kern="0" dirty="0"/>
              <a:t>* Beweging </a:t>
            </a:r>
          </a:p>
          <a:p>
            <a:pPr eaLnBrk="1" hangingPunct="1">
              <a:lnSpc>
                <a:spcPct val="150000"/>
              </a:lnSpc>
              <a:defRPr/>
            </a:pPr>
            <a:r>
              <a:rPr lang="nl-NL" altLang="nl-NL" sz="3200" b="1" kern="0" dirty="0"/>
              <a:t>* Warmte</a:t>
            </a:r>
          </a:p>
          <a:p>
            <a:pPr eaLnBrk="1" hangingPunct="1">
              <a:lnSpc>
                <a:spcPct val="150000"/>
              </a:lnSpc>
              <a:defRPr/>
            </a:pPr>
            <a:r>
              <a:rPr lang="nl-NL" altLang="nl-NL" sz="3200" b="1" kern="0" dirty="0"/>
              <a:t>* Licht</a:t>
            </a:r>
          </a:p>
          <a:p>
            <a:pPr eaLnBrk="1" hangingPunct="1">
              <a:lnSpc>
                <a:spcPct val="150000"/>
              </a:lnSpc>
              <a:defRPr/>
            </a:pPr>
            <a:r>
              <a:rPr lang="nl-NL" altLang="nl-NL" sz="3200" b="1" kern="0" dirty="0"/>
              <a:t>* Geluid</a:t>
            </a:r>
          </a:p>
        </p:txBody>
      </p:sp>
      <p:sp>
        <p:nvSpPr>
          <p:cNvPr id="2" name="Linkeraccolade 1">
            <a:extLst>
              <a:ext uri="{FF2B5EF4-FFF2-40B4-BE49-F238E27FC236}">
                <a16:creationId xmlns:a16="http://schemas.microsoft.com/office/drawing/2014/main" id="{C7F6E189-D9CC-4D2C-9375-66AA335D9FC6}"/>
              </a:ext>
            </a:extLst>
          </p:cNvPr>
          <p:cNvSpPr/>
          <p:nvPr/>
        </p:nvSpPr>
        <p:spPr>
          <a:xfrm>
            <a:off x="1547664" y="2420888"/>
            <a:ext cx="647849" cy="3240360"/>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nl-NL">
              <a:ln w="0"/>
              <a:effectLst>
                <a:outerShdw blurRad="38100" dist="19050" dir="2700000" algn="tl" rotWithShape="0">
                  <a:schemeClr val="dk1">
                    <a:alpha val="40000"/>
                  </a:schemeClr>
                </a:outerShdw>
              </a:effectLst>
            </a:endParaRPr>
          </a:p>
        </p:txBody>
      </p:sp>
      <p:sp>
        <p:nvSpPr>
          <p:cNvPr id="3" name="Tekstvak 2">
            <a:extLst>
              <a:ext uri="{FF2B5EF4-FFF2-40B4-BE49-F238E27FC236}">
                <a16:creationId xmlns:a16="http://schemas.microsoft.com/office/drawing/2014/main" id="{814AD52C-9342-4FEC-AF38-495AC60DF7DA}"/>
              </a:ext>
            </a:extLst>
          </p:cNvPr>
          <p:cNvSpPr txBox="1"/>
          <p:nvPr/>
        </p:nvSpPr>
        <p:spPr>
          <a:xfrm rot="16200000">
            <a:off x="-294323" y="3748681"/>
            <a:ext cx="3036128" cy="584775"/>
          </a:xfrm>
          <a:prstGeom prst="rect">
            <a:avLst/>
          </a:prstGeom>
          <a:noFill/>
        </p:spPr>
        <p:txBody>
          <a:bodyPr wrap="square" rtlCol="0">
            <a:spAutoFit/>
          </a:bodyPr>
          <a:lstStyle/>
          <a:p>
            <a:pPr algn="ctr"/>
            <a:r>
              <a:rPr lang="nl-NL" sz="3200" dirty="0"/>
              <a:t>Energievormen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D5F1DDE1-19F5-4B90-B987-6DE4926608A8}"/>
              </a:ext>
            </a:extLst>
          </p:cNvPr>
          <p:cNvSpPr>
            <a:spLocks noGrp="1" noChangeArrowheads="1"/>
          </p:cNvSpPr>
          <p:nvPr>
            <p:ph type="body" idx="1"/>
          </p:nvPr>
        </p:nvSpPr>
        <p:spPr>
          <a:xfrm>
            <a:off x="323850" y="1052513"/>
            <a:ext cx="8110538" cy="648295"/>
          </a:xfrm>
        </p:spPr>
        <p:txBody>
          <a:bodyPr/>
          <a:lstStyle/>
          <a:p>
            <a:pPr algn="ctr" eaLnBrk="1" hangingPunct="1">
              <a:lnSpc>
                <a:spcPct val="90000"/>
              </a:lnSpc>
              <a:buFontTx/>
              <a:buNone/>
              <a:defRPr/>
            </a:pPr>
            <a:r>
              <a:rPr lang="nl-NL" altLang="nl-NL" sz="4000" b="1" dirty="0"/>
              <a:t>		Wat is energie?</a:t>
            </a:r>
          </a:p>
          <a:p>
            <a:pPr eaLnBrk="1" hangingPunct="1">
              <a:buFontTx/>
              <a:buNone/>
              <a:defRPr/>
            </a:pPr>
            <a:endParaRPr lang="nl-NL" altLang="nl-NL" sz="4000" b="1" dirty="0">
              <a:solidFill>
                <a:schemeClr val="tx1">
                  <a:lumMod val="65000"/>
                  <a:lumOff val="35000"/>
                </a:schemeClr>
              </a:solidFill>
            </a:endParaRPr>
          </a:p>
          <a:p>
            <a:pPr algn="ctr" eaLnBrk="1" hangingPunct="1">
              <a:lnSpc>
                <a:spcPct val="90000"/>
              </a:lnSpc>
              <a:buFontTx/>
              <a:buNone/>
              <a:defRPr/>
            </a:pPr>
            <a:endParaRPr lang="nl-NL" altLang="nl-NL" sz="4000" b="1" dirty="0"/>
          </a:p>
          <a:p>
            <a:pPr eaLnBrk="1" hangingPunct="1">
              <a:lnSpc>
                <a:spcPct val="90000"/>
              </a:lnSpc>
              <a:buFontTx/>
              <a:buNone/>
              <a:defRPr/>
            </a:pPr>
            <a:endParaRPr lang="nl-NL" altLang="nl-NL" dirty="0"/>
          </a:p>
          <a:p>
            <a:pPr eaLnBrk="1" hangingPunct="1">
              <a:lnSpc>
                <a:spcPct val="90000"/>
              </a:lnSpc>
              <a:buFontTx/>
              <a:buNone/>
              <a:defRPr/>
            </a:pPr>
            <a:endParaRPr lang="nl-NL" altLang="nl-NL" dirty="0"/>
          </a:p>
          <a:p>
            <a:pPr eaLnBrk="1" hangingPunct="1">
              <a:lnSpc>
                <a:spcPct val="90000"/>
              </a:lnSpc>
              <a:buFontTx/>
              <a:buNone/>
              <a:defRPr/>
            </a:pPr>
            <a:endParaRPr lang="nl-NL" altLang="nl-NL" sz="4000" dirty="0">
              <a:solidFill>
                <a:schemeClr val="bg1"/>
              </a:solidFill>
            </a:endParaRPr>
          </a:p>
        </p:txBody>
      </p:sp>
      <p:sp>
        <p:nvSpPr>
          <p:cNvPr id="3" name="Rectangle 3">
            <a:extLst>
              <a:ext uri="{FF2B5EF4-FFF2-40B4-BE49-F238E27FC236}">
                <a16:creationId xmlns:a16="http://schemas.microsoft.com/office/drawing/2014/main" id="{D2518535-DA39-4D53-B5B0-B9BAB65D73ED}"/>
              </a:ext>
            </a:extLst>
          </p:cNvPr>
          <p:cNvSpPr txBox="1">
            <a:spLocks noChangeArrowheads="1"/>
          </p:cNvSpPr>
          <p:nvPr/>
        </p:nvSpPr>
        <p:spPr bwMode="auto">
          <a:xfrm>
            <a:off x="2244923" y="1775445"/>
            <a:ext cx="4654154"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eaLnBrk="1" hangingPunct="1">
              <a:lnSpc>
                <a:spcPct val="90000"/>
              </a:lnSpc>
              <a:buFontTx/>
              <a:buNone/>
              <a:defRPr/>
            </a:pPr>
            <a:r>
              <a:rPr lang="nl-NL" altLang="nl-NL" sz="4000" kern="0" dirty="0">
                <a:effectLst>
                  <a:outerShdw blurRad="38100" dist="38100" dir="2700000" algn="tl">
                    <a:srgbClr val="000000">
                      <a:alpha val="43137"/>
                    </a:srgbClr>
                  </a:outerShdw>
                </a:effectLst>
              </a:rPr>
              <a:t>Energiebronnen:</a:t>
            </a:r>
            <a:endParaRPr lang="nl-NL" altLang="nl-NL" sz="4000" kern="0" dirty="0">
              <a:solidFill>
                <a:schemeClr val="tx1">
                  <a:lumMod val="65000"/>
                  <a:lumOff val="35000"/>
                </a:schemeClr>
              </a:solidFill>
            </a:endParaRPr>
          </a:p>
          <a:p>
            <a:pPr algn="ctr" eaLnBrk="1" hangingPunct="1">
              <a:lnSpc>
                <a:spcPct val="90000"/>
              </a:lnSpc>
              <a:buFontTx/>
              <a:buNone/>
              <a:defRPr/>
            </a:pPr>
            <a:endParaRPr lang="nl-NL" altLang="nl-NL" sz="4000" b="1" kern="0" dirty="0"/>
          </a:p>
          <a:p>
            <a:pPr eaLnBrk="1" hangingPunct="1">
              <a:lnSpc>
                <a:spcPct val="90000"/>
              </a:lnSpc>
              <a:buFontTx/>
              <a:buNone/>
              <a:defRPr/>
            </a:pPr>
            <a:endParaRPr lang="nl-NL" altLang="nl-NL" kern="0" dirty="0"/>
          </a:p>
          <a:p>
            <a:pPr eaLnBrk="1" hangingPunct="1">
              <a:lnSpc>
                <a:spcPct val="90000"/>
              </a:lnSpc>
              <a:buFontTx/>
              <a:buNone/>
              <a:defRPr/>
            </a:pPr>
            <a:endParaRPr lang="nl-NL" altLang="nl-NL" kern="0" dirty="0"/>
          </a:p>
          <a:p>
            <a:pPr eaLnBrk="1" hangingPunct="1">
              <a:lnSpc>
                <a:spcPct val="90000"/>
              </a:lnSpc>
              <a:buFontTx/>
              <a:buNone/>
              <a:defRPr/>
            </a:pPr>
            <a:endParaRPr lang="nl-NL" altLang="nl-NL" sz="4000" kern="0" dirty="0">
              <a:solidFill>
                <a:schemeClr val="bg1"/>
              </a:solidFill>
            </a:endParaRPr>
          </a:p>
        </p:txBody>
      </p:sp>
      <p:sp>
        <p:nvSpPr>
          <p:cNvPr id="4" name="Rectangle 3">
            <a:extLst>
              <a:ext uri="{FF2B5EF4-FFF2-40B4-BE49-F238E27FC236}">
                <a16:creationId xmlns:a16="http://schemas.microsoft.com/office/drawing/2014/main" id="{B3ABF07A-B26A-4303-880B-CEEFB4FF4C12}"/>
              </a:ext>
            </a:extLst>
          </p:cNvPr>
          <p:cNvSpPr txBox="1">
            <a:spLocks noChangeArrowheads="1"/>
          </p:cNvSpPr>
          <p:nvPr/>
        </p:nvSpPr>
        <p:spPr bwMode="auto">
          <a:xfrm>
            <a:off x="366625" y="2495525"/>
            <a:ext cx="8110538" cy="17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Tx/>
              <a:buNone/>
              <a:defRPr/>
            </a:pPr>
            <a:r>
              <a:rPr lang="nl-NL" altLang="nl-NL" b="1" kern="0" dirty="0">
                <a:solidFill>
                  <a:schemeClr val="accent3">
                    <a:lumMod val="65000"/>
                  </a:schemeClr>
                </a:solidFill>
                <a:effectLst>
                  <a:outerShdw blurRad="38100" dist="38100" dir="2700000" algn="tl">
                    <a:srgbClr val="000000">
                      <a:alpha val="43137"/>
                    </a:srgbClr>
                  </a:outerShdw>
                </a:effectLst>
              </a:rPr>
              <a:t>Fossiele brandstoffen: 	 * steenkool						 * aardgas						 * aardolie</a:t>
            </a:r>
            <a:endParaRPr lang="nl-NL" altLang="nl-NL" sz="4000" b="1" kern="0" dirty="0">
              <a:solidFill>
                <a:schemeClr val="tx1">
                  <a:lumMod val="65000"/>
                  <a:lumOff val="35000"/>
                </a:schemeClr>
              </a:solidFill>
            </a:endParaRPr>
          </a:p>
          <a:p>
            <a:pPr algn="ctr" eaLnBrk="1" hangingPunct="1">
              <a:lnSpc>
                <a:spcPct val="90000"/>
              </a:lnSpc>
              <a:buFontTx/>
              <a:buNone/>
              <a:defRPr/>
            </a:pPr>
            <a:endParaRPr lang="nl-NL" altLang="nl-NL" sz="4000" b="1" kern="0" dirty="0"/>
          </a:p>
          <a:p>
            <a:pPr eaLnBrk="1" hangingPunct="1">
              <a:lnSpc>
                <a:spcPct val="90000"/>
              </a:lnSpc>
              <a:buFontTx/>
              <a:buNone/>
              <a:defRPr/>
            </a:pPr>
            <a:endParaRPr lang="nl-NL" altLang="nl-NL" kern="0" dirty="0"/>
          </a:p>
          <a:p>
            <a:pPr eaLnBrk="1" hangingPunct="1">
              <a:lnSpc>
                <a:spcPct val="90000"/>
              </a:lnSpc>
              <a:buFontTx/>
              <a:buNone/>
              <a:defRPr/>
            </a:pPr>
            <a:endParaRPr lang="nl-NL" altLang="nl-NL" kern="0" dirty="0"/>
          </a:p>
          <a:p>
            <a:pPr eaLnBrk="1" hangingPunct="1">
              <a:lnSpc>
                <a:spcPct val="90000"/>
              </a:lnSpc>
              <a:buFontTx/>
              <a:buNone/>
              <a:defRPr/>
            </a:pPr>
            <a:endParaRPr lang="nl-NL" altLang="nl-NL" sz="4000" kern="0" dirty="0">
              <a:solidFill>
                <a:schemeClr val="bg1"/>
              </a:solidFill>
            </a:endParaRPr>
          </a:p>
        </p:txBody>
      </p:sp>
      <p:sp>
        <p:nvSpPr>
          <p:cNvPr id="5" name="Rectangle 3">
            <a:extLst>
              <a:ext uri="{FF2B5EF4-FFF2-40B4-BE49-F238E27FC236}">
                <a16:creationId xmlns:a16="http://schemas.microsoft.com/office/drawing/2014/main" id="{A9F63A84-E8BF-4544-AEA3-73A3D9880DF3}"/>
              </a:ext>
            </a:extLst>
          </p:cNvPr>
          <p:cNvSpPr txBox="1">
            <a:spLocks noChangeArrowheads="1"/>
          </p:cNvSpPr>
          <p:nvPr/>
        </p:nvSpPr>
        <p:spPr bwMode="auto">
          <a:xfrm>
            <a:off x="324483" y="4149081"/>
            <a:ext cx="8110538" cy="172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Tx/>
              <a:buNone/>
              <a:defRPr/>
            </a:pPr>
            <a:r>
              <a:rPr lang="nl-NL" altLang="nl-NL" b="1" kern="0" dirty="0">
                <a:solidFill>
                  <a:srgbClr val="009900"/>
                </a:solidFill>
                <a:effectLst>
                  <a:outerShdw blurRad="38100" dist="38100" dir="2700000" algn="tl">
                    <a:srgbClr val="000000">
                      <a:alpha val="43137"/>
                    </a:srgbClr>
                  </a:outerShdw>
                </a:effectLst>
              </a:rPr>
              <a:t>Hernieuwbare energie:	 * wind</a:t>
            </a:r>
            <a:br>
              <a:rPr lang="nl-NL" altLang="nl-NL" b="1" kern="0" dirty="0">
                <a:solidFill>
                  <a:srgbClr val="009900"/>
                </a:solidFill>
                <a:effectLst>
                  <a:outerShdw blurRad="38100" dist="38100" dir="2700000" algn="tl">
                    <a:srgbClr val="000000">
                      <a:alpha val="43137"/>
                    </a:srgbClr>
                  </a:outerShdw>
                </a:effectLst>
              </a:rPr>
            </a:br>
            <a:r>
              <a:rPr lang="nl-NL" altLang="nl-NL" b="1" kern="0" dirty="0">
                <a:solidFill>
                  <a:srgbClr val="009900"/>
                </a:solidFill>
                <a:effectLst>
                  <a:outerShdw blurRad="38100" dist="38100" dir="2700000" algn="tl">
                    <a:srgbClr val="000000">
                      <a:alpha val="43137"/>
                    </a:srgbClr>
                  </a:outerShdw>
                </a:effectLst>
              </a:rPr>
              <a:t>					 * zon</a:t>
            </a:r>
            <a:br>
              <a:rPr lang="nl-NL" altLang="nl-NL" b="1" kern="0" dirty="0">
                <a:solidFill>
                  <a:srgbClr val="009900"/>
                </a:solidFill>
                <a:effectLst>
                  <a:outerShdw blurRad="38100" dist="38100" dir="2700000" algn="tl">
                    <a:srgbClr val="000000">
                      <a:alpha val="43137"/>
                    </a:srgbClr>
                  </a:outerShdw>
                </a:effectLst>
              </a:rPr>
            </a:br>
            <a:r>
              <a:rPr lang="nl-NL" altLang="nl-NL" b="1" kern="0" dirty="0">
                <a:solidFill>
                  <a:srgbClr val="009900"/>
                </a:solidFill>
                <a:effectLst>
                  <a:outerShdw blurRad="38100" dist="38100" dir="2700000" algn="tl">
                    <a:srgbClr val="000000">
                      <a:alpha val="43137"/>
                    </a:srgbClr>
                  </a:outerShdw>
                </a:effectLst>
              </a:rPr>
              <a:t>					 * water</a:t>
            </a:r>
            <a:endParaRPr lang="nl-NL" altLang="nl-NL" sz="4000" kern="0" dirty="0">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5627E41-E69E-4B4F-9CD7-766FD14A9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5" y="1556792"/>
            <a:ext cx="545782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BBA47B0-108F-450D-8D68-70D4CA8B1F12}"/>
              </a:ext>
            </a:extLst>
          </p:cNvPr>
          <p:cNvSpPr>
            <a:spLocks noGrp="1" noChangeArrowheads="1"/>
          </p:cNvSpPr>
          <p:nvPr>
            <p:ph idx="1"/>
          </p:nvPr>
        </p:nvSpPr>
        <p:spPr>
          <a:xfrm>
            <a:off x="683568" y="764704"/>
            <a:ext cx="7776864" cy="648072"/>
          </a:xfrm>
          <a:solidFill>
            <a:schemeClr val="bg1">
              <a:alpha val="60000"/>
            </a:schemeClr>
          </a:solidFill>
        </p:spPr>
        <p:txBody>
          <a:bodyPr/>
          <a:lstStyle/>
          <a:p>
            <a:pPr algn="ctr" eaLnBrk="1" hangingPunct="1">
              <a:lnSpc>
                <a:spcPct val="90000"/>
              </a:lnSpc>
              <a:buFontTx/>
              <a:buNone/>
            </a:pPr>
            <a:r>
              <a:rPr lang="nl-NL" altLang="nl-NL" sz="4000" b="1" dirty="0"/>
              <a:t>Wat is het probleem?</a:t>
            </a:r>
          </a:p>
        </p:txBody>
      </p:sp>
      <p:pic>
        <p:nvPicPr>
          <p:cNvPr id="19462" name="Picture 6" descr="Lezing &amp;quot;Klimaatverandering en de gevolgen voor mens en  biodiversiteit'' - Oozo.nl">
            <a:extLst>
              <a:ext uri="{FF2B5EF4-FFF2-40B4-BE49-F238E27FC236}">
                <a16:creationId xmlns:a16="http://schemas.microsoft.com/office/drawing/2014/main" id="{56A59A9B-09DC-D1F7-ADDD-FA0C918982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26" r="-1754" b="5263"/>
          <a:stretch/>
        </p:blipFill>
        <p:spPr bwMode="auto">
          <a:xfrm>
            <a:off x="-17090" y="3070624"/>
            <a:ext cx="2088232" cy="14401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F3B9D824-917D-BC25-9914-E6D640FDEC03}"/>
              </a:ext>
            </a:extLst>
          </p:cNvPr>
          <p:cNvSpPr/>
          <p:nvPr/>
        </p:nvSpPr>
        <p:spPr>
          <a:xfrm>
            <a:off x="-17090" y="1628800"/>
            <a:ext cx="2788890" cy="1077218"/>
          </a:xfrm>
          <a:prstGeom prst="rect">
            <a:avLst/>
          </a:prstGeom>
          <a:noFill/>
        </p:spPr>
        <p:txBody>
          <a:bodyPr wrap="square" lIns="91440" tIns="45720" rIns="91440" bIns="45720">
            <a:spAutoFit/>
          </a:bodyPr>
          <a:lstStyle/>
          <a:p>
            <a:pPr algn="ctr"/>
            <a:r>
              <a:rPr lang="nl-NL"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Gezondheids-problemen</a:t>
            </a:r>
          </a:p>
        </p:txBody>
      </p:sp>
      <p:sp>
        <p:nvSpPr>
          <p:cNvPr id="3" name="Rechthoek 2">
            <a:extLst>
              <a:ext uri="{FF2B5EF4-FFF2-40B4-BE49-F238E27FC236}">
                <a16:creationId xmlns:a16="http://schemas.microsoft.com/office/drawing/2014/main" id="{9E4BDB14-CA58-1689-8EAC-12B9DE51D9FD}"/>
              </a:ext>
            </a:extLst>
          </p:cNvPr>
          <p:cNvSpPr/>
          <p:nvPr/>
        </p:nvSpPr>
        <p:spPr>
          <a:xfrm>
            <a:off x="-108520" y="4059651"/>
            <a:ext cx="3017042" cy="1077218"/>
          </a:xfrm>
          <a:prstGeom prst="rect">
            <a:avLst/>
          </a:prstGeom>
          <a:noFill/>
        </p:spPr>
        <p:txBody>
          <a:bodyPr wrap="square" lIns="91440" tIns="45720" rIns="91440" bIns="45720">
            <a:spAutoFit/>
          </a:bodyPr>
          <a:lstStyle/>
          <a:p>
            <a:pPr algn="ctr"/>
            <a:r>
              <a:rPr lang="nl-NL"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Uitstervende diersoorten</a:t>
            </a:r>
          </a:p>
        </p:txBody>
      </p:sp>
      <p:sp>
        <p:nvSpPr>
          <p:cNvPr id="6" name="Rechthoek 5">
            <a:extLst>
              <a:ext uri="{FF2B5EF4-FFF2-40B4-BE49-F238E27FC236}">
                <a16:creationId xmlns:a16="http://schemas.microsoft.com/office/drawing/2014/main" id="{FB7173DB-3100-4F44-2A0D-FB0346B0195D}"/>
              </a:ext>
            </a:extLst>
          </p:cNvPr>
          <p:cNvSpPr/>
          <p:nvPr/>
        </p:nvSpPr>
        <p:spPr>
          <a:xfrm>
            <a:off x="5792389" y="5576132"/>
            <a:ext cx="3017042" cy="584775"/>
          </a:xfrm>
          <a:prstGeom prst="rect">
            <a:avLst/>
          </a:prstGeom>
          <a:noFill/>
        </p:spPr>
        <p:txBody>
          <a:bodyPr wrap="square" lIns="91440" tIns="45720" rIns="91440" bIns="45720">
            <a:spAutoFit/>
          </a:bodyPr>
          <a:lstStyle/>
          <a:p>
            <a:pPr algn="ctr"/>
            <a:r>
              <a:rPr lang="nl-NL"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Natuurrampen</a:t>
            </a:r>
          </a:p>
        </p:txBody>
      </p:sp>
      <p:sp>
        <p:nvSpPr>
          <p:cNvPr id="7" name="Rechthoek 6">
            <a:extLst>
              <a:ext uri="{FF2B5EF4-FFF2-40B4-BE49-F238E27FC236}">
                <a16:creationId xmlns:a16="http://schemas.microsoft.com/office/drawing/2014/main" id="{988489C4-1741-56CA-555B-6DE525CB8BAA}"/>
              </a:ext>
            </a:extLst>
          </p:cNvPr>
          <p:cNvSpPr/>
          <p:nvPr/>
        </p:nvSpPr>
        <p:spPr>
          <a:xfrm>
            <a:off x="3931317" y="6316507"/>
            <a:ext cx="4032448" cy="461665"/>
          </a:xfrm>
          <a:prstGeom prst="rect">
            <a:avLst/>
          </a:prstGeom>
          <a:noFill/>
        </p:spPr>
        <p:txBody>
          <a:bodyPr wrap="square" lIns="91440" tIns="45720" rIns="91440" bIns="45720">
            <a:spAutoFit/>
          </a:bodyPr>
          <a:lstStyle/>
          <a:p>
            <a:pPr algn="ctr"/>
            <a:r>
              <a:rPr lang="nl-NL" sz="2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Mislukte oogsten</a:t>
            </a:r>
          </a:p>
        </p:txBody>
      </p:sp>
      <p:sp>
        <p:nvSpPr>
          <p:cNvPr id="9" name="Rechthoek 8">
            <a:extLst>
              <a:ext uri="{FF2B5EF4-FFF2-40B4-BE49-F238E27FC236}">
                <a16:creationId xmlns:a16="http://schemas.microsoft.com/office/drawing/2014/main" id="{8C7BC7A9-FBDC-0DAE-6B03-286CDE14EEC7}"/>
              </a:ext>
            </a:extLst>
          </p:cNvPr>
          <p:cNvSpPr/>
          <p:nvPr/>
        </p:nvSpPr>
        <p:spPr>
          <a:xfrm>
            <a:off x="6121069" y="1619725"/>
            <a:ext cx="3017042" cy="1077218"/>
          </a:xfrm>
          <a:prstGeom prst="rect">
            <a:avLst/>
          </a:prstGeom>
          <a:noFill/>
        </p:spPr>
        <p:txBody>
          <a:bodyPr wrap="square" lIns="91440" tIns="45720" rIns="91440" bIns="45720">
            <a:spAutoFit/>
          </a:bodyPr>
          <a:lstStyle/>
          <a:p>
            <a:pPr algn="ctr"/>
            <a:r>
              <a:rPr lang="nl-NL"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Verlies van Biodiversiteit</a:t>
            </a:r>
          </a:p>
        </p:txBody>
      </p:sp>
      <p:pic>
        <p:nvPicPr>
          <p:cNvPr id="19466" name="Picture 10" descr="Gebruik regen- en afvalwater om het drinkwatertekort tegen te gaan">
            <a:extLst>
              <a:ext uri="{FF2B5EF4-FFF2-40B4-BE49-F238E27FC236}">
                <a16:creationId xmlns:a16="http://schemas.microsoft.com/office/drawing/2014/main" id="{A91AA209-5033-628E-4961-3773CB0A03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12" r="11513"/>
          <a:stretch/>
        </p:blipFill>
        <p:spPr bwMode="auto">
          <a:xfrm>
            <a:off x="1691680" y="5282202"/>
            <a:ext cx="1872208" cy="17430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464" name="Picture 8" descr="Terreuraanslagen en natuurrampen | Allianz Global Assistance">
            <a:extLst>
              <a:ext uri="{FF2B5EF4-FFF2-40B4-BE49-F238E27FC236}">
                <a16:creationId xmlns:a16="http://schemas.microsoft.com/office/drawing/2014/main" id="{38DA6611-E02B-3B7E-8F14-1EA40C71A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033" y="4587849"/>
            <a:ext cx="1919372" cy="9780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E2CCC88A-76DC-7E2D-8A72-2E033818F36E}"/>
              </a:ext>
            </a:extLst>
          </p:cNvPr>
          <p:cNvSpPr/>
          <p:nvPr/>
        </p:nvSpPr>
        <p:spPr>
          <a:xfrm>
            <a:off x="751879" y="6324352"/>
            <a:ext cx="4032448" cy="461665"/>
          </a:xfrm>
          <a:prstGeom prst="rect">
            <a:avLst/>
          </a:prstGeom>
          <a:noFill/>
        </p:spPr>
        <p:txBody>
          <a:bodyPr wrap="square" lIns="91440" tIns="45720" rIns="91440" bIns="45720">
            <a:spAutoFit/>
          </a:bodyPr>
          <a:lstStyle/>
          <a:p>
            <a:pPr algn="ctr"/>
            <a:r>
              <a:rPr lang="nl-NL"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(drink)watertekorten</a:t>
            </a:r>
            <a:endParaRPr lang="nl-NL" sz="2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466"/>
                                        </p:tgtEl>
                                        <p:attrNameLst>
                                          <p:attrName>style.visibility</p:attrName>
                                        </p:attrNameLst>
                                      </p:cBhvr>
                                      <p:to>
                                        <p:strVal val="visible"/>
                                      </p:to>
                                    </p:set>
                                    <p:anim calcmode="lin" valueType="num">
                                      <p:cBhvr additive="base">
                                        <p:cTn id="13" dur="500" fill="hold"/>
                                        <p:tgtEl>
                                          <p:spTgt spid="19466"/>
                                        </p:tgtEl>
                                        <p:attrNameLst>
                                          <p:attrName>ppt_x</p:attrName>
                                        </p:attrNameLst>
                                      </p:cBhvr>
                                      <p:tavLst>
                                        <p:tav tm="0">
                                          <p:val>
                                            <p:strVal val="0-#ppt_w/2"/>
                                          </p:val>
                                        </p:tav>
                                        <p:tav tm="100000">
                                          <p:val>
                                            <p:strVal val="#ppt_x"/>
                                          </p:val>
                                        </p:tav>
                                      </p:tavLst>
                                    </p:anim>
                                    <p:anim calcmode="lin" valueType="num">
                                      <p:cBhvr additive="base">
                                        <p:cTn id="14" dur="500" fill="hold"/>
                                        <p:tgtEl>
                                          <p:spTgt spid="1946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9462"/>
                                        </p:tgtEl>
                                        <p:attrNameLst>
                                          <p:attrName>style.visibility</p:attrName>
                                        </p:attrNameLst>
                                      </p:cBhvr>
                                      <p:to>
                                        <p:strVal val="visible"/>
                                      </p:to>
                                    </p:set>
                                    <p:anim calcmode="lin" valueType="num">
                                      <p:cBhvr additive="base">
                                        <p:cTn id="21" dur="500" fill="hold"/>
                                        <p:tgtEl>
                                          <p:spTgt spid="19462"/>
                                        </p:tgtEl>
                                        <p:attrNameLst>
                                          <p:attrName>ppt_x</p:attrName>
                                        </p:attrNameLst>
                                      </p:cBhvr>
                                      <p:tavLst>
                                        <p:tav tm="0">
                                          <p:val>
                                            <p:strVal val="0-#ppt_w/2"/>
                                          </p:val>
                                        </p:tav>
                                        <p:tav tm="100000">
                                          <p:val>
                                            <p:strVal val="#ppt_x"/>
                                          </p:val>
                                        </p:tav>
                                      </p:tavLst>
                                    </p:anim>
                                    <p:anim calcmode="lin" valueType="num">
                                      <p:cBhvr additive="base">
                                        <p:cTn id="22" dur="500" fill="hold"/>
                                        <p:tgtEl>
                                          <p:spTgt spid="1946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0-#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9464"/>
                                        </p:tgtEl>
                                        <p:attrNameLst>
                                          <p:attrName>style.visibility</p:attrName>
                                        </p:attrNameLst>
                                      </p:cBhvr>
                                      <p:to>
                                        <p:strVal val="visible"/>
                                      </p:to>
                                    </p:set>
                                    <p:anim calcmode="lin" valueType="num">
                                      <p:cBhvr additive="base">
                                        <p:cTn id="37" dur="500" fill="hold"/>
                                        <p:tgtEl>
                                          <p:spTgt spid="19464"/>
                                        </p:tgtEl>
                                        <p:attrNameLst>
                                          <p:attrName>ppt_x</p:attrName>
                                        </p:attrNameLst>
                                      </p:cBhvr>
                                      <p:tavLst>
                                        <p:tav tm="0">
                                          <p:val>
                                            <p:strVal val="1+#ppt_w/2"/>
                                          </p:val>
                                        </p:tav>
                                        <p:tav tm="100000">
                                          <p:val>
                                            <p:strVal val="#ppt_x"/>
                                          </p:val>
                                        </p:tav>
                                      </p:tavLst>
                                    </p:anim>
                                    <p:anim calcmode="lin" valueType="num">
                                      <p:cBhvr additive="base">
                                        <p:cTn id="38" dur="500" fill="hold"/>
                                        <p:tgtEl>
                                          <p:spTgt spid="1946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9"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rc_mi" descr="http://www.greenpeace.nl/Global/nederland/image/2012/campagnes/kern/GP039AE.jpg">
            <a:extLst>
              <a:ext uri="{FF2B5EF4-FFF2-40B4-BE49-F238E27FC236}">
                <a16:creationId xmlns:a16="http://schemas.microsoft.com/office/drawing/2014/main" id="{A9B3AE43-A298-4988-BA51-E93A45950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47" t="-1437" r="6889" b="1437"/>
          <a:stretch>
            <a:fillRect/>
          </a:stretch>
        </p:blipFill>
        <p:spPr bwMode="auto">
          <a:xfrm>
            <a:off x="0" y="-100013"/>
            <a:ext cx="9251950"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70A6E15-4CBA-40E8-889E-4756563DA8D6}"/>
              </a:ext>
            </a:extLst>
          </p:cNvPr>
          <p:cNvSpPr txBox="1">
            <a:spLocks noChangeArrowheads="1"/>
          </p:cNvSpPr>
          <p:nvPr/>
        </p:nvSpPr>
        <p:spPr>
          <a:xfrm>
            <a:off x="683568" y="764704"/>
            <a:ext cx="7776864" cy="648072"/>
          </a:xfrm>
          <a:prstGeom prst="rect">
            <a:avLst/>
          </a:prstGeom>
          <a:solidFill>
            <a:schemeClr val="bg1">
              <a:alpha val="60000"/>
            </a:schemeClr>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eaLnBrk="1" hangingPunct="1">
              <a:lnSpc>
                <a:spcPct val="90000"/>
              </a:lnSpc>
              <a:buFontTx/>
              <a:buNone/>
            </a:pPr>
            <a:r>
              <a:rPr lang="nl-NL" altLang="nl-NL" sz="4000" b="1" kern="0" dirty="0"/>
              <a:t>Wat is het probleem?</a:t>
            </a:r>
          </a:p>
        </p:txBody>
      </p:sp>
      <p:pic>
        <p:nvPicPr>
          <p:cNvPr id="20482" name="Picture 2" descr="Naleving afspraken en goede luchtkwaliteit essentieel voor veilige school">
            <a:extLst>
              <a:ext uri="{FF2B5EF4-FFF2-40B4-BE49-F238E27FC236}">
                <a16:creationId xmlns:a16="http://schemas.microsoft.com/office/drawing/2014/main" id="{97EA742F-7AB9-BC86-0863-210272D43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241118"/>
            <a:ext cx="4178016" cy="233968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Longfonds luchtkwaliteit | WTW Filter Store">
            <a:extLst>
              <a:ext uri="{FF2B5EF4-FFF2-40B4-BE49-F238E27FC236}">
                <a16:creationId xmlns:a16="http://schemas.microsoft.com/office/drawing/2014/main" id="{85119CDD-4B2A-2B5C-CA1B-68A1DBCF7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700808"/>
            <a:ext cx="4859356" cy="233969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Last van astma? Leer de Buteyko-methode voor een rustige ademhaling.">
            <a:extLst>
              <a:ext uri="{FF2B5EF4-FFF2-40B4-BE49-F238E27FC236}">
                <a16:creationId xmlns:a16="http://schemas.microsoft.com/office/drawing/2014/main" id="{78BABE98-12A8-2969-BD16-BD4BBA5F20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700808"/>
            <a:ext cx="3524002" cy="2345063"/>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Luchtvervuiling Peking boven slechtst mogelijke niveau' | Het Parool">
            <a:extLst>
              <a:ext uri="{FF2B5EF4-FFF2-40B4-BE49-F238E27FC236}">
                <a16:creationId xmlns:a16="http://schemas.microsoft.com/office/drawing/2014/main" id="{8E3F6A52-6A71-B0BF-C5AA-B6AD9222D6D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604"/>
          <a:stretch/>
        </p:blipFill>
        <p:spPr bwMode="auto">
          <a:xfrm>
            <a:off x="109053" y="4241118"/>
            <a:ext cx="4464496" cy="2356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ipe(down)">
                                      <p:cBhvr>
                                        <p:cTn id="7" dur="500"/>
                                        <p:tgtEl>
                                          <p:spTgt spid="20484"/>
                                        </p:tgtEl>
                                      </p:cBhvr>
                                    </p:animEffect>
                                  </p:childTnLst>
                                </p:cTn>
                              </p:par>
                              <p:par>
                                <p:cTn id="8" presetID="22" presetClass="entr" presetSubtype="8" fill="hold" nodeType="withEffect">
                                  <p:stCondLst>
                                    <p:cond delay="0"/>
                                  </p:stCondLst>
                                  <p:childTnLst>
                                    <p:set>
                                      <p:cBhvr>
                                        <p:cTn id="9" dur="1" fill="hold">
                                          <p:stCondLst>
                                            <p:cond delay="0"/>
                                          </p:stCondLst>
                                        </p:cTn>
                                        <p:tgtEl>
                                          <p:spTgt spid="20486"/>
                                        </p:tgtEl>
                                        <p:attrNameLst>
                                          <p:attrName>style.visibility</p:attrName>
                                        </p:attrNameLst>
                                      </p:cBhvr>
                                      <p:to>
                                        <p:strVal val="visible"/>
                                      </p:to>
                                    </p:set>
                                    <p:animEffect transition="in" filter="wipe(left)">
                                      <p:cBhvr>
                                        <p:cTn id="10" dur="500"/>
                                        <p:tgtEl>
                                          <p:spTgt spid="20486"/>
                                        </p:tgtEl>
                                      </p:cBhvr>
                                    </p:animEffect>
                                  </p:childTnLst>
                                </p:cTn>
                              </p:par>
                              <p:par>
                                <p:cTn id="11" presetID="22" presetClass="entr" presetSubtype="1" fill="hold" nodeType="with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wipe(up)">
                                      <p:cBhvr>
                                        <p:cTn id="13" dur="500"/>
                                        <p:tgtEl>
                                          <p:spTgt spid="20482"/>
                                        </p:tgtEl>
                                      </p:cBhvr>
                                    </p:animEffect>
                                  </p:childTnLst>
                                </p:cTn>
                              </p:par>
                              <p:par>
                                <p:cTn id="14" presetID="22" presetClass="entr" presetSubtype="2" fill="hold" nodeType="withEffect">
                                  <p:stCondLst>
                                    <p:cond delay="0"/>
                                  </p:stCondLst>
                                  <p:childTnLst>
                                    <p:set>
                                      <p:cBhvr>
                                        <p:cTn id="15" dur="1" fill="hold">
                                          <p:stCondLst>
                                            <p:cond delay="0"/>
                                          </p:stCondLst>
                                        </p:cTn>
                                        <p:tgtEl>
                                          <p:spTgt spid="20488"/>
                                        </p:tgtEl>
                                        <p:attrNameLst>
                                          <p:attrName>style.visibility</p:attrName>
                                        </p:attrNameLst>
                                      </p:cBhvr>
                                      <p:to>
                                        <p:strVal val="visible"/>
                                      </p:to>
                                    </p:set>
                                    <p:animEffect transition="in" filter="wipe(right)">
                                      <p:cBhvr>
                                        <p:cTn id="16"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hthoek 1">
            <a:extLst>
              <a:ext uri="{FF2B5EF4-FFF2-40B4-BE49-F238E27FC236}">
                <a16:creationId xmlns:a16="http://schemas.microsoft.com/office/drawing/2014/main" id="{20A3F4D8-5902-4E0F-AC84-973B3B3E58CC}"/>
              </a:ext>
            </a:extLst>
          </p:cNvPr>
          <p:cNvSpPr>
            <a:spLocks noChangeArrowheads="1"/>
          </p:cNvSpPr>
          <p:nvPr/>
        </p:nvSpPr>
        <p:spPr bwMode="auto">
          <a:xfrm>
            <a:off x="179388" y="1052513"/>
            <a:ext cx="8604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400" b="1" dirty="0">
                <a:solidFill>
                  <a:schemeClr val="bg1"/>
                </a:solidFill>
                <a:latin typeface="Calibri" panose="020F0502020204030204" pitchFamily="34" charset="0"/>
                <a:cs typeface="Calibri" panose="020F0502020204030204" pitchFamily="34" charset="0"/>
              </a:rPr>
              <a:t>		</a:t>
            </a:r>
            <a:r>
              <a:rPr lang="nl-NL" altLang="nl-NL" sz="3600" b="1" dirty="0">
                <a:solidFill>
                  <a:schemeClr val="bg1"/>
                </a:solidFill>
                <a:latin typeface="Calibri" panose="020F0502020204030204" pitchFamily="34" charset="0"/>
                <a:cs typeface="Calibri" panose="020F0502020204030204" pitchFamily="34" charset="0"/>
              </a:rPr>
              <a:t>Energiebronnen In Nederland</a:t>
            </a:r>
            <a:endParaRPr lang="nl-NL" altLang="nl-NL" sz="3600" dirty="0">
              <a:solidFill>
                <a:schemeClr val="bg1"/>
              </a:solidFill>
              <a:latin typeface="Calibri Light" panose="020F0302020204030204" pitchFamily="34" charset="0"/>
              <a:cs typeface="Calibri Light" panose="020F0302020204030204" pitchFamily="34" charset="0"/>
            </a:endParaRPr>
          </a:p>
        </p:txBody>
      </p:sp>
      <p:pic>
        <p:nvPicPr>
          <p:cNvPr id="12291" name="Picture 4">
            <a:extLst>
              <a:ext uri="{FF2B5EF4-FFF2-40B4-BE49-F238E27FC236}">
                <a16:creationId xmlns:a16="http://schemas.microsoft.com/office/drawing/2014/main" id="{B33E569B-C839-4F35-BCCC-6F3B143F8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32" t="-13873" r="-14323"/>
          <a:stretch>
            <a:fillRect/>
          </a:stretch>
        </p:blipFill>
        <p:spPr bwMode="auto">
          <a:xfrm>
            <a:off x="901700" y="1828800"/>
            <a:ext cx="7720013" cy="4273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9E3156AC-9615-BDC2-8775-ECF955246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1666943"/>
            <a:ext cx="6408712" cy="48065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Afbeelding 2">
            <a:extLst>
              <a:ext uri="{FF2B5EF4-FFF2-40B4-BE49-F238E27FC236}">
                <a16:creationId xmlns:a16="http://schemas.microsoft.com/office/drawing/2014/main" id="{95F1E7C7-79D8-4348-9A27-9AC55FD40E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962" y="0"/>
            <a:ext cx="6940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Afbeelding 1">
            <a:extLst>
              <a:ext uri="{FF2B5EF4-FFF2-40B4-BE49-F238E27FC236}">
                <a16:creationId xmlns:a16="http://schemas.microsoft.com/office/drawing/2014/main" id="{CA019694-1685-4E90-B77D-8E44E3F67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628775"/>
            <a:ext cx="8088312"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0B1B62E5-D180-4B7A-8F10-077C4690E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84313"/>
            <a:ext cx="6985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2490</TotalTime>
  <Words>198</Words>
  <Application>Microsoft Office PowerPoint</Application>
  <PresentationFormat>Diavoorstelling (4:3)</PresentationFormat>
  <Paragraphs>40</Paragraphs>
  <Slides>14</Slides>
  <Notes>5</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14</vt:i4>
      </vt:variant>
    </vt:vector>
  </HeadingPairs>
  <TitlesOfParts>
    <vt:vector size="19" baseType="lpstr">
      <vt:lpstr>Arial</vt:lpstr>
      <vt:lpstr>Calibri</vt:lpstr>
      <vt:lpstr>Calibri Light</vt:lpstr>
      <vt:lpstr>Standaardontwerp</vt:lpstr>
      <vt:lpstr>Picture</vt:lpstr>
      <vt:lpstr>Zonnebloem op zonne-energie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Zonnepanelen</vt:lpstr>
      <vt:lpstr>Zonnepanelen Een voorbeeld van opbrengst Zonnepanelen in MEC DE Witte Schuur op 9 januari 2018</vt:lpstr>
      <vt:lpstr>  Zonnepanelen  De Zonnepanelen zijn op 25 september 2014 geplaatst.   In welk jaar  en welke maand hebben de panelen het meest opgeleverd? Hoe  zou het kunnen?      Hoeveel kilo CO2 is per jaar bespaard?</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Ofra Carmi</dc:creator>
  <cp:lastModifiedBy>Bart van Berkel</cp:lastModifiedBy>
  <cp:revision>71</cp:revision>
  <dcterms:created xsi:type="dcterms:W3CDTF">2009-09-21T15:24:05Z</dcterms:created>
  <dcterms:modified xsi:type="dcterms:W3CDTF">2023-11-07T15:07:32Z</dcterms:modified>
</cp:coreProperties>
</file>